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0" r:id="rId3"/>
    <p:sldId id="258" r:id="rId4"/>
    <p:sldId id="262" r:id="rId5"/>
    <p:sldId id="259" r:id="rId6"/>
    <p:sldId id="261" r:id="rId7"/>
    <p:sldId id="25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9ED7"/>
    <a:srgbClr val="317C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86364" autoAdjust="0"/>
  </p:normalViewPr>
  <p:slideViewPr>
    <p:cSldViewPr snapToGrid="0">
      <p:cViewPr>
        <p:scale>
          <a:sx n="57" d="100"/>
          <a:sy n="57" d="100"/>
        </p:scale>
        <p:origin x="27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46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539E6A-A578-4876-BE0C-B16996341DBC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D45F0-415E-47DF-8547-B5F9609755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337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B08230-9009-4AC3-91A0-574E51381FE6}" type="datetimeFigureOut">
              <a:rPr lang="ro-RO" smtClean="0"/>
              <a:pPr/>
              <a:t>09.04.2020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C0FE0-FFD0-4073-A583-E3EBCD6FF587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85877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Project meeting Porto, 1-3 December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030902-B772-4C47-B2D9-A9401CBF75D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0243BD-7D50-45CC-92EF-3320F0D0467C}"/>
              </a:ext>
            </a:extLst>
          </p:cNvPr>
          <p:cNvSpPr/>
          <p:nvPr userDrawn="1"/>
        </p:nvSpPr>
        <p:spPr>
          <a:xfrm>
            <a:off x="0" y="3540126"/>
            <a:ext cx="12192000" cy="585216"/>
          </a:xfrm>
          <a:prstGeom prst="rect">
            <a:avLst/>
          </a:prstGeom>
          <a:gradFill flip="none" rotWithShape="1">
            <a:gsLst>
              <a:gs pos="0">
                <a:srgbClr val="5F9ED7">
                  <a:shade val="30000"/>
                  <a:satMod val="115000"/>
                </a:srgbClr>
              </a:gs>
              <a:gs pos="50000">
                <a:srgbClr val="5F9ED7">
                  <a:shade val="67500"/>
                  <a:satMod val="115000"/>
                </a:srgbClr>
              </a:gs>
              <a:gs pos="100000">
                <a:srgbClr val="5F9ED7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6323991-C220-4F0D-B630-3AB5AD376611}"/>
              </a:ext>
            </a:extLst>
          </p:cNvPr>
          <p:cNvCxnSpPr/>
          <p:nvPr userDrawn="1"/>
        </p:nvCxnSpPr>
        <p:spPr>
          <a:xfrm flipH="1">
            <a:off x="121920" y="0"/>
            <a:ext cx="12192" cy="68580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543777A-FD54-4D1E-82F4-7953DD90D5EE}"/>
              </a:ext>
            </a:extLst>
          </p:cNvPr>
          <p:cNvCxnSpPr/>
          <p:nvPr userDrawn="1"/>
        </p:nvCxnSpPr>
        <p:spPr>
          <a:xfrm>
            <a:off x="207264" y="0"/>
            <a:ext cx="0" cy="685800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6276CBA-AF59-4580-BA82-8B920F754628}"/>
              </a:ext>
            </a:extLst>
          </p:cNvPr>
          <p:cNvCxnSpPr/>
          <p:nvPr userDrawn="1"/>
        </p:nvCxnSpPr>
        <p:spPr>
          <a:xfrm>
            <a:off x="365760" y="0"/>
            <a:ext cx="24384" cy="685800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910EF8B-6985-4ABA-99CB-E677E723F634}"/>
              </a:ext>
            </a:extLst>
          </p:cNvPr>
          <p:cNvCxnSpPr/>
          <p:nvPr userDrawn="1"/>
        </p:nvCxnSpPr>
        <p:spPr>
          <a:xfrm>
            <a:off x="280416" y="0"/>
            <a:ext cx="24384" cy="68580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80F1343-F9E8-45F3-9367-98D8F8ED5C4D}"/>
              </a:ext>
            </a:extLst>
          </p:cNvPr>
          <p:cNvCxnSpPr/>
          <p:nvPr userDrawn="1"/>
        </p:nvCxnSpPr>
        <p:spPr>
          <a:xfrm>
            <a:off x="486156" y="0"/>
            <a:ext cx="21844" cy="68580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637FA75-2BF4-4603-81B1-959B3835B6E0}"/>
              </a:ext>
            </a:extLst>
          </p:cNvPr>
          <p:cNvSpPr txBox="1"/>
          <p:nvPr userDrawn="1"/>
        </p:nvSpPr>
        <p:spPr>
          <a:xfrm>
            <a:off x="3039762" y="463828"/>
            <a:ext cx="54616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dirty="0"/>
              <a:t>EU H2020-ICT-2014</a:t>
            </a:r>
            <a:r>
              <a:rPr lang="nl-NL" sz="3200" dirty="0"/>
              <a:t>: GA 643963</a:t>
            </a:r>
            <a:endParaRPr lang="ro-RO" sz="3200" dirty="0"/>
          </a:p>
        </p:txBody>
      </p:sp>
      <p:pic>
        <p:nvPicPr>
          <p:cNvPr id="15" name="Billede 2">
            <a:extLst>
              <a:ext uri="{FF2B5EF4-FFF2-40B4-BE49-F238E27FC236}">
                <a16:creationId xmlns:a16="http://schemas.microsoft.com/office/drawing/2014/main" id="{D7159C26-A87E-4920-90F8-ACF39334D28D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4767" y="245994"/>
            <a:ext cx="1114425" cy="800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3EF4FAE-3AD4-4A40-9FBF-035311A08C8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828" y="92543"/>
            <a:ext cx="1516891" cy="118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479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379524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718009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00564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88755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77100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67611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643971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350593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324481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23187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o-RO"/>
              <a:t>Kick-off, Amsterdam, February 10,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Software Workbench for Interactive, Time Critical and Highly self-adaptive Cloud applications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4D42B-C4F5-40A1-BF1F-D87D713BE7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2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bmc.com/blogs/n-tier-architecture-tier-2-tier-3-and-multi-tier-explained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bitnami.com/google-templates/singletier-vs-multitier/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F5565-6E06-48A3-868E-A961992F8B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Multitier architectures for scalability and adaptation</a:t>
            </a:r>
            <a:endParaRPr lang="en-S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539553-2093-47D0-8F32-EE8BB164BA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C160D-33FC-4BCE-A04D-2919102C1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55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9FF33-3242-4797-8C99-53685E2D6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Multitier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10C4F-4BA1-4B11-9DED-35DB439B9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it is? Basic understanding</a:t>
            </a:r>
          </a:p>
          <a:p>
            <a:r>
              <a:rPr lang="en-GB" dirty="0"/>
              <a:t>Commercial design patterns</a:t>
            </a:r>
          </a:p>
          <a:p>
            <a:r>
              <a:rPr lang="en-GB" dirty="0"/>
              <a:t>Exploiting the advantages of containers (fast operation, lightweight)</a:t>
            </a:r>
          </a:p>
          <a:p>
            <a:r>
              <a:rPr lang="en-GB" dirty="0"/>
              <a:t>File Upload scenario, network related aspects</a:t>
            </a:r>
          </a:p>
          <a:p>
            <a:r>
              <a:rPr lang="en-GB" dirty="0"/>
              <a:t>Orchestration in view of Quality of Service and Quality of Experience</a:t>
            </a:r>
          </a:p>
          <a:p>
            <a:r>
              <a:rPr lang="en-GB" dirty="0"/>
              <a:t>More complex custom designed applications with requirements for monitoring and orchestration (adaptation)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DE891-25ED-4683-B160-1ED32070D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22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0562B-BDD8-460B-99F6-1B1A61104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Multitier</a:t>
            </a:r>
            <a:endParaRPr lang="en-S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1DC82A-F5A2-442D-A81C-2CADA9EAE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CA5698B0-A84C-48DC-8C34-8191811D8C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7737" y="708865"/>
            <a:ext cx="6321812" cy="564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933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1BF56-BE11-4E16-9DDA-BE612FA9E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3987"/>
          </a:xfrm>
        </p:spPr>
        <p:txBody>
          <a:bodyPr>
            <a:normAutofit fontScale="90000"/>
          </a:bodyPr>
          <a:lstStyle/>
          <a:p>
            <a:r>
              <a:rPr lang="en-GB" dirty="0"/>
              <a:t>More complex business applications</a:t>
            </a:r>
            <a:endParaRPr lang="en-S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2331D6-0F87-43BC-ACEE-7D54A6619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8899F9-8E11-4B53-8519-A32D29AB955D}"/>
              </a:ext>
            </a:extLst>
          </p:cNvPr>
          <p:cNvSpPr/>
          <p:nvPr/>
        </p:nvSpPr>
        <p:spPr>
          <a:xfrm>
            <a:off x="1293922" y="6123543"/>
            <a:ext cx="93874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https://www.bmc.com/blogs/n-tier-architecture-tier-2-tier-3-and-multi-tier-explained/</a:t>
            </a:r>
            <a:endParaRPr lang="en-SI" dirty="0"/>
          </a:p>
        </p:txBody>
      </p:sp>
      <p:pic>
        <p:nvPicPr>
          <p:cNvPr id="8" name="Picture 7" descr="A screenshot of a computer&#10;&#10;Description automatically generated">
            <a:extLst>
              <a:ext uri="{FF2B5EF4-FFF2-40B4-BE49-F238E27FC236}">
                <a16:creationId xmlns:a16="http://schemas.microsoft.com/office/drawing/2014/main" id="{0B37DB92-C92F-4930-B072-6264CDDB31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922" y="858644"/>
            <a:ext cx="8931745" cy="5127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79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0562B-BDD8-460B-99F6-1B1A61104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69"/>
            <a:ext cx="10515600" cy="1325563"/>
          </a:xfrm>
        </p:spPr>
        <p:txBody>
          <a:bodyPr/>
          <a:lstStyle/>
          <a:p>
            <a:r>
              <a:rPr lang="en-GB" dirty="0"/>
              <a:t>Commercial design patterns</a:t>
            </a:r>
            <a:endParaRPr lang="en-S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1DC82A-F5A2-442D-A81C-2CADA9EAE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4225A2-ED73-41BF-B151-2DDE1ABDE413}"/>
              </a:ext>
            </a:extLst>
          </p:cNvPr>
          <p:cNvSpPr/>
          <p:nvPr/>
        </p:nvSpPr>
        <p:spPr>
          <a:xfrm>
            <a:off x="959004" y="2286001"/>
            <a:ext cx="101922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>
              <a:hlinkClick r:id="rId2"/>
            </a:endParaRPr>
          </a:p>
          <a:p>
            <a:r>
              <a:rPr lang="en-US" sz="2800" dirty="0">
                <a:hlinkClick r:id="rId2"/>
              </a:rPr>
              <a:t>https://docs.bitnami.com/google-templates/singletier-vs-multitier/</a:t>
            </a:r>
            <a:endParaRPr lang="en-SI" sz="2800" dirty="0"/>
          </a:p>
        </p:txBody>
      </p:sp>
    </p:spTree>
    <p:extLst>
      <p:ext uri="{BB962C8B-B14F-4D97-AF65-F5344CB8AC3E}">
        <p14:creationId xmlns:p14="http://schemas.microsoft.com/office/powerpoint/2010/main" val="3092984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12A1D-FE46-4310-B947-DDCD3379A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Multi-tenant vs. multi-instance</a:t>
            </a:r>
            <a:endParaRPr lang="en-S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E8EE9-3DD8-4722-8A23-3F8E04D5F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7ACD6E-8D69-465F-BC8C-B9FC91822A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5434" y="1690689"/>
            <a:ext cx="6400431" cy="2708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101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0562B-BDD8-460B-99F6-1B1A61104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3566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File Upload @ Edge Scenario, container is started for single usage instance (one file </a:t>
            </a:r>
            <a:r>
              <a:rPr lang="en-GB" sz="3600" dirty="0" err="1"/>
              <a:t>upoload</a:t>
            </a:r>
            <a:r>
              <a:rPr lang="en-GB" sz="3600" dirty="0"/>
              <a:t>)</a:t>
            </a:r>
            <a:endParaRPr lang="en-SI" sz="36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1DC82A-F5A2-442D-A81C-2CADA9EAE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42B-C4F5-40A1-BF1F-D87D713BE7A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26" name="Picture 11">
            <a:extLst>
              <a:ext uri="{FF2B5EF4-FFF2-40B4-BE49-F238E27FC236}">
                <a16:creationId xmlns:a16="http://schemas.microsoft.com/office/drawing/2014/main" id="{49A1F5DF-8EA8-4B8D-974F-35D5EC6DF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741" y="1434614"/>
            <a:ext cx="8560962" cy="481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5358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3564</TotalTime>
  <Words>120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Multitier architectures for scalability and adaptation</vt:lpstr>
      <vt:lpstr>Multitier</vt:lpstr>
      <vt:lpstr>Multitier</vt:lpstr>
      <vt:lpstr>More complex business applications</vt:lpstr>
      <vt:lpstr>Commercial design patterns</vt:lpstr>
      <vt:lpstr>Multi-tenant vs. multi-instance</vt:lpstr>
      <vt:lpstr>File Upload @ Edge Scenario, container is started for single usage instance (one file upoload)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Bogdan Nistor</dc:creator>
  <cp:lastModifiedBy>Stankovski, Vlado</cp:lastModifiedBy>
  <cp:revision>107</cp:revision>
  <dcterms:created xsi:type="dcterms:W3CDTF">2015-01-14T11:51:52Z</dcterms:created>
  <dcterms:modified xsi:type="dcterms:W3CDTF">2020-04-10T05:56:24Z</dcterms:modified>
</cp:coreProperties>
</file>