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20" r:id="rId3"/>
    <p:sldId id="422" r:id="rId4"/>
    <p:sldId id="423" r:id="rId5"/>
    <p:sldId id="439" r:id="rId6"/>
    <p:sldId id="394" r:id="rId7"/>
    <p:sldId id="421" r:id="rId8"/>
    <p:sldId id="440" r:id="rId9"/>
    <p:sldId id="424" r:id="rId10"/>
    <p:sldId id="425" r:id="rId11"/>
    <p:sldId id="426" r:id="rId12"/>
    <p:sldId id="427" r:id="rId13"/>
    <p:sldId id="428" r:id="rId14"/>
    <p:sldId id="441" r:id="rId15"/>
    <p:sldId id="258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257"/>
    <a:srgbClr val="E12F29"/>
    <a:srgbClr val="FFF1EF"/>
    <a:srgbClr val="F6FAE9"/>
    <a:srgbClr val="EC2F1C"/>
    <a:srgbClr val="989C9D"/>
    <a:srgbClr val="FBC378"/>
    <a:srgbClr val="C93C2E"/>
    <a:srgbClr val="FDE0B4"/>
    <a:srgbClr val="FDF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vetel slo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rednji slog 1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etel slog 1 – poudarek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88406" autoAdjust="0"/>
  </p:normalViewPr>
  <p:slideViewPr>
    <p:cSldViewPr snapToGrid="0">
      <p:cViewPr varScale="1">
        <p:scale>
          <a:sx n="60" d="100"/>
          <a:sy n="60" d="100"/>
        </p:scale>
        <p:origin x="67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A6221-7303-4773-9288-77B5A9DF12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E945F57-577C-477F-9FC9-8D3E79A9FE14}">
      <dgm:prSet phldrT="[Text]"/>
      <dgm:spPr>
        <a:solidFill>
          <a:srgbClr val="515257"/>
        </a:solidFill>
      </dgm:spPr>
      <dgm:t>
        <a:bodyPr/>
        <a:lstStyle/>
        <a:p>
          <a:r>
            <a:rPr lang="en-GB" dirty="0"/>
            <a:t>Genesis</a:t>
          </a:r>
        </a:p>
        <a:p>
          <a:r>
            <a:rPr lang="en-GB" dirty="0"/>
            <a:t>Block</a:t>
          </a:r>
        </a:p>
        <a:p>
          <a:r>
            <a:rPr lang="en-GB" dirty="0"/>
            <a:t>transactions</a:t>
          </a:r>
          <a:endParaRPr lang="en-US" dirty="0"/>
        </a:p>
      </dgm:t>
    </dgm:pt>
    <dgm:pt modelId="{54F13573-67F7-4CB6-8E7D-1DD559419AE3}" type="parTrans" cxnId="{E3E0DBC2-CF40-4BA4-99D0-FA464DD088AA}">
      <dgm:prSet/>
      <dgm:spPr/>
      <dgm:t>
        <a:bodyPr/>
        <a:lstStyle/>
        <a:p>
          <a:endParaRPr lang="en-US"/>
        </a:p>
      </dgm:t>
    </dgm:pt>
    <dgm:pt modelId="{6DCA8DB7-2197-4581-ABC8-B1962B0E0A31}" type="sibTrans" cxnId="{E3E0DBC2-CF40-4BA4-99D0-FA464DD088AA}">
      <dgm:prSet/>
      <dgm:spPr/>
      <dgm:t>
        <a:bodyPr/>
        <a:lstStyle/>
        <a:p>
          <a:endParaRPr lang="en-US"/>
        </a:p>
      </dgm:t>
    </dgm:pt>
    <dgm:pt modelId="{872A8AE7-1739-4D9F-908F-5FD1E092C80B}">
      <dgm:prSet phldrT="[Text]"/>
      <dgm:spPr>
        <a:solidFill>
          <a:srgbClr val="515257"/>
        </a:solidFill>
      </dgm:spPr>
      <dgm:t>
        <a:bodyPr/>
        <a:lstStyle/>
        <a:p>
          <a:r>
            <a:rPr lang="en-GB" dirty="0"/>
            <a:t>Previous hash; Block 1; transactions and other data</a:t>
          </a:r>
          <a:endParaRPr lang="en-US" dirty="0"/>
        </a:p>
      </dgm:t>
    </dgm:pt>
    <dgm:pt modelId="{A9747FB3-A679-425C-A072-3FC142DD1B36}" type="parTrans" cxnId="{6D59C038-9841-416D-A11A-B613740FC02D}">
      <dgm:prSet/>
      <dgm:spPr/>
      <dgm:t>
        <a:bodyPr/>
        <a:lstStyle/>
        <a:p>
          <a:endParaRPr lang="en-US"/>
        </a:p>
      </dgm:t>
    </dgm:pt>
    <dgm:pt modelId="{51730AF0-8CED-401E-B60C-0EFDB22BCBFE}" type="sibTrans" cxnId="{6D59C038-9841-416D-A11A-B613740FC02D}">
      <dgm:prSet/>
      <dgm:spPr/>
      <dgm:t>
        <a:bodyPr/>
        <a:lstStyle/>
        <a:p>
          <a:endParaRPr lang="en-US"/>
        </a:p>
      </dgm:t>
    </dgm:pt>
    <dgm:pt modelId="{F239E07A-D9BD-4E6F-A65D-38B1C7398F31}">
      <dgm:prSet phldrT="[Text]"/>
      <dgm:spPr>
        <a:solidFill>
          <a:srgbClr val="515257"/>
        </a:solidFill>
      </dgm:spPr>
      <dgm:t>
        <a:bodyPr/>
        <a:lstStyle/>
        <a:p>
          <a:r>
            <a:rPr lang="en-GB" dirty="0"/>
            <a:t>Previous hash; Block 2; transactions and other data</a:t>
          </a:r>
          <a:endParaRPr lang="en-US" dirty="0"/>
        </a:p>
      </dgm:t>
    </dgm:pt>
    <dgm:pt modelId="{B83558FB-3A91-4BF8-B803-C65CDE1B3A21}" type="parTrans" cxnId="{1A935060-815F-431B-B712-FDA659203C12}">
      <dgm:prSet/>
      <dgm:spPr/>
      <dgm:t>
        <a:bodyPr/>
        <a:lstStyle/>
        <a:p>
          <a:endParaRPr lang="en-US"/>
        </a:p>
      </dgm:t>
    </dgm:pt>
    <dgm:pt modelId="{ECA459E7-571B-4FEC-9346-DDF50F040E5E}" type="sibTrans" cxnId="{1A935060-815F-431B-B712-FDA659203C12}">
      <dgm:prSet/>
      <dgm:spPr/>
      <dgm:t>
        <a:bodyPr/>
        <a:lstStyle/>
        <a:p>
          <a:endParaRPr lang="en-US"/>
        </a:p>
      </dgm:t>
    </dgm:pt>
    <dgm:pt modelId="{E0FCBE2A-1CA6-4567-8D67-34778F52EC4B}">
      <dgm:prSet phldrT="[Text]"/>
      <dgm:spPr>
        <a:solidFill>
          <a:srgbClr val="515257"/>
        </a:solidFill>
      </dgm:spPr>
      <dgm:t>
        <a:bodyPr/>
        <a:lstStyle/>
        <a:p>
          <a:r>
            <a:rPr lang="en-GB" dirty="0"/>
            <a:t>… </a:t>
          </a:r>
          <a:endParaRPr lang="en-US" dirty="0"/>
        </a:p>
      </dgm:t>
    </dgm:pt>
    <dgm:pt modelId="{48F416F1-9083-4D47-A32C-46D7463586A7}" type="parTrans" cxnId="{543B54E3-4D39-46B6-8F71-CC0FD5E3E8AB}">
      <dgm:prSet/>
      <dgm:spPr/>
      <dgm:t>
        <a:bodyPr/>
        <a:lstStyle/>
        <a:p>
          <a:endParaRPr lang="en-US"/>
        </a:p>
      </dgm:t>
    </dgm:pt>
    <dgm:pt modelId="{DFBED05F-115F-4308-B859-56766C75D900}" type="sibTrans" cxnId="{543B54E3-4D39-46B6-8F71-CC0FD5E3E8AB}">
      <dgm:prSet/>
      <dgm:spPr/>
      <dgm:t>
        <a:bodyPr/>
        <a:lstStyle/>
        <a:p>
          <a:endParaRPr lang="en-US"/>
        </a:p>
      </dgm:t>
    </dgm:pt>
    <dgm:pt modelId="{79216D15-AE07-447B-8F3C-15B608676632}">
      <dgm:prSet phldrT="[Text]"/>
      <dgm:spPr>
        <a:solidFill>
          <a:srgbClr val="515257"/>
        </a:solidFill>
      </dgm:spPr>
      <dgm:t>
        <a:bodyPr/>
        <a:lstStyle/>
        <a:p>
          <a:r>
            <a:rPr lang="en-GB" dirty="0"/>
            <a:t>Previous hash; Block N; transactions and other data</a:t>
          </a:r>
          <a:endParaRPr lang="en-US" dirty="0"/>
        </a:p>
      </dgm:t>
    </dgm:pt>
    <dgm:pt modelId="{2382D707-2947-48D1-AB7D-D5CC09CA55EA}" type="parTrans" cxnId="{E6171437-BB01-4B64-92DE-A32441C424E5}">
      <dgm:prSet/>
      <dgm:spPr/>
      <dgm:t>
        <a:bodyPr/>
        <a:lstStyle/>
        <a:p>
          <a:endParaRPr lang="en-US"/>
        </a:p>
      </dgm:t>
    </dgm:pt>
    <dgm:pt modelId="{CEC41DD4-8F5D-4264-83C0-A09096A8CF5E}" type="sibTrans" cxnId="{E6171437-BB01-4B64-92DE-A32441C424E5}">
      <dgm:prSet/>
      <dgm:spPr/>
      <dgm:t>
        <a:bodyPr/>
        <a:lstStyle/>
        <a:p>
          <a:endParaRPr lang="en-US"/>
        </a:p>
      </dgm:t>
    </dgm:pt>
    <dgm:pt modelId="{85A8FB61-BA49-420F-B12C-F12BBD4C6F3F}" type="pres">
      <dgm:prSet presAssocID="{A8FA6221-7303-4773-9288-77B5A9DF120A}" presName="Name0" presStyleCnt="0">
        <dgm:presLayoutVars>
          <dgm:dir/>
          <dgm:resizeHandles val="exact"/>
        </dgm:presLayoutVars>
      </dgm:prSet>
      <dgm:spPr/>
    </dgm:pt>
    <dgm:pt modelId="{171C762A-BA4F-4D80-822D-D7471B87AFFF}" type="pres">
      <dgm:prSet presAssocID="{5E945F57-577C-477F-9FC9-8D3E79A9FE14}" presName="node" presStyleLbl="node1" presStyleIdx="0" presStyleCnt="5" custScaleX="260003" custScaleY="472165">
        <dgm:presLayoutVars>
          <dgm:bulletEnabled val="1"/>
        </dgm:presLayoutVars>
      </dgm:prSet>
      <dgm:spPr/>
    </dgm:pt>
    <dgm:pt modelId="{9B4CDA66-1925-44B4-93E8-B24A15715AD2}" type="pres">
      <dgm:prSet presAssocID="{6DCA8DB7-2197-4581-ABC8-B1962B0E0A31}" presName="sibTrans" presStyleLbl="sibTrans2D1" presStyleIdx="0" presStyleCnt="4"/>
      <dgm:spPr/>
    </dgm:pt>
    <dgm:pt modelId="{AA0C6BA0-D9B8-4E9D-954A-79CD392A3EDD}" type="pres">
      <dgm:prSet presAssocID="{6DCA8DB7-2197-4581-ABC8-B1962B0E0A31}" presName="connectorText" presStyleLbl="sibTrans2D1" presStyleIdx="0" presStyleCnt="4"/>
      <dgm:spPr/>
    </dgm:pt>
    <dgm:pt modelId="{72FE7DC6-6110-40C1-AD10-9D5F38AE32D7}" type="pres">
      <dgm:prSet presAssocID="{872A8AE7-1739-4D9F-908F-5FD1E092C80B}" presName="node" presStyleLbl="node1" presStyleIdx="1" presStyleCnt="5" custScaleX="260003" custScaleY="472165" custLinFactNeighborY="1022">
        <dgm:presLayoutVars>
          <dgm:bulletEnabled val="1"/>
        </dgm:presLayoutVars>
      </dgm:prSet>
      <dgm:spPr/>
    </dgm:pt>
    <dgm:pt modelId="{24587D16-BDA2-4CA0-8796-5EDAB90B131E}" type="pres">
      <dgm:prSet presAssocID="{51730AF0-8CED-401E-B60C-0EFDB22BCBFE}" presName="sibTrans" presStyleLbl="sibTrans2D1" presStyleIdx="1" presStyleCnt="4"/>
      <dgm:spPr/>
    </dgm:pt>
    <dgm:pt modelId="{DE109032-A1CC-43E2-B75A-4A2D0FF9B313}" type="pres">
      <dgm:prSet presAssocID="{51730AF0-8CED-401E-B60C-0EFDB22BCBFE}" presName="connectorText" presStyleLbl="sibTrans2D1" presStyleIdx="1" presStyleCnt="4"/>
      <dgm:spPr/>
    </dgm:pt>
    <dgm:pt modelId="{6B50F4AA-39D2-403A-B0C4-9CFBC842867E}" type="pres">
      <dgm:prSet presAssocID="{F239E07A-D9BD-4E6F-A65D-38B1C7398F31}" presName="node" presStyleLbl="node1" presStyleIdx="2" presStyleCnt="5" custScaleX="260003" custScaleY="472165">
        <dgm:presLayoutVars>
          <dgm:bulletEnabled val="1"/>
        </dgm:presLayoutVars>
      </dgm:prSet>
      <dgm:spPr/>
    </dgm:pt>
    <dgm:pt modelId="{98131803-DA75-4E2E-A1BC-929C5DAFED5B}" type="pres">
      <dgm:prSet presAssocID="{ECA459E7-571B-4FEC-9346-DDF50F040E5E}" presName="sibTrans" presStyleLbl="sibTrans2D1" presStyleIdx="2" presStyleCnt="4"/>
      <dgm:spPr/>
    </dgm:pt>
    <dgm:pt modelId="{F3846717-FA52-43E9-AF4F-AD5FF9F5B444}" type="pres">
      <dgm:prSet presAssocID="{ECA459E7-571B-4FEC-9346-DDF50F040E5E}" presName="connectorText" presStyleLbl="sibTrans2D1" presStyleIdx="2" presStyleCnt="4"/>
      <dgm:spPr/>
    </dgm:pt>
    <dgm:pt modelId="{051412FA-FAC5-4775-95A5-4138FC0B1462}" type="pres">
      <dgm:prSet presAssocID="{E0FCBE2A-1CA6-4567-8D67-34778F52EC4B}" presName="node" presStyleLbl="node1" presStyleIdx="3" presStyleCnt="5" custScaleX="260003" custScaleY="472165">
        <dgm:presLayoutVars>
          <dgm:bulletEnabled val="1"/>
        </dgm:presLayoutVars>
      </dgm:prSet>
      <dgm:spPr/>
    </dgm:pt>
    <dgm:pt modelId="{E3C11EBF-B1AD-4AD0-BCA7-46A7430FAF2A}" type="pres">
      <dgm:prSet presAssocID="{DFBED05F-115F-4308-B859-56766C75D900}" presName="sibTrans" presStyleLbl="sibTrans2D1" presStyleIdx="3" presStyleCnt="4"/>
      <dgm:spPr/>
    </dgm:pt>
    <dgm:pt modelId="{C2289E9F-E65C-44CB-BAAB-3A5861D1BF70}" type="pres">
      <dgm:prSet presAssocID="{DFBED05F-115F-4308-B859-56766C75D900}" presName="connectorText" presStyleLbl="sibTrans2D1" presStyleIdx="3" presStyleCnt="4"/>
      <dgm:spPr/>
    </dgm:pt>
    <dgm:pt modelId="{E1B97611-CC46-4BB1-B320-9E3C1E282A5B}" type="pres">
      <dgm:prSet presAssocID="{79216D15-AE07-447B-8F3C-15B608676632}" presName="node" presStyleLbl="node1" presStyleIdx="4" presStyleCnt="5" custScaleX="260003" custScaleY="472165">
        <dgm:presLayoutVars>
          <dgm:bulletEnabled val="1"/>
        </dgm:presLayoutVars>
      </dgm:prSet>
      <dgm:spPr/>
    </dgm:pt>
  </dgm:ptLst>
  <dgm:cxnLst>
    <dgm:cxn modelId="{58862009-82BC-4D50-96A4-3E3A355C475E}" type="presOf" srcId="{A8FA6221-7303-4773-9288-77B5A9DF120A}" destId="{85A8FB61-BA49-420F-B12C-F12BBD4C6F3F}" srcOrd="0" destOrd="0" presId="urn:microsoft.com/office/officeart/2005/8/layout/process1"/>
    <dgm:cxn modelId="{3FA9A811-F982-4039-9BFB-65F874C0F4F7}" type="presOf" srcId="{DFBED05F-115F-4308-B859-56766C75D900}" destId="{E3C11EBF-B1AD-4AD0-BCA7-46A7430FAF2A}" srcOrd="0" destOrd="0" presId="urn:microsoft.com/office/officeart/2005/8/layout/process1"/>
    <dgm:cxn modelId="{1329171B-D983-41C2-AE23-521E25B209B3}" type="presOf" srcId="{6DCA8DB7-2197-4581-ABC8-B1962B0E0A31}" destId="{AA0C6BA0-D9B8-4E9D-954A-79CD392A3EDD}" srcOrd="1" destOrd="0" presId="urn:microsoft.com/office/officeart/2005/8/layout/process1"/>
    <dgm:cxn modelId="{6B61CA28-38C1-4F8D-8635-2875BDAAC311}" type="presOf" srcId="{51730AF0-8CED-401E-B60C-0EFDB22BCBFE}" destId="{DE109032-A1CC-43E2-B75A-4A2D0FF9B313}" srcOrd="1" destOrd="0" presId="urn:microsoft.com/office/officeart/2005/8/layout/process1"/>
    <dgm:cxn modelId="{A4378629-B15B-48F6-AC42-78D5B694E0E1}" type="presOf" srcId="{872A8AE7-1739-4D9F-908F-5FD1E092C80B}" destId="{72FE7DC6-6110-40C1-AD10-9D5F38AE32D7}" srcOrd="0" destOrd="0" presId="urn:microsoft.com/office/officeart/2005/8/layout/process1"/>
    <dgm:cxn modelId="{2D83DF2D-FEA4-4194-8FDE-E555E8BE95CA}" type="presOf" srcId="{79216D15-AE07-447B-8F3C-15B608676632}" destId="{E1B97611-CC46-4BB1-B320-9E3C1E282A5B}" srcOrd="0" destOrd="0" presId="urn:microsoft.com/office/officeart/2005/8/layout/process1"/>
    <dgm:cxn modelId="{E6171437-BB01-4B64-92DE-A32441C424E5}" srcId="{A8FA6221-7303-4773-9288-77B5A9DF120A}" destId="{79216D15-AE07-447B-8F3C-15B608676632}" srcOrd="4" destOrd="0" parTransId="{2382D707-2947-48D1-AB7D-D5CC09CA55EA}" sibTransId="{CEC41DD4-8F5D-4264-83C0-A09096A8CF5E}"/>
    <dgm:cxn modelId="{6D59C038-9841-416D-A11A-B613740FC02D}" srcId="{A8FA6221-7303-4773-9288-77B5A9DF120A}" destId="{872A8AE7-1739-4D9F-908F-5FD1E092C80B}" srcOrd="1" destOrd="0" parTransId="{A9747FB3-A679-425C-A072-3FC142DD1B36}" sibTransId="{51730AF0-8CED-401E-B60C-0EFDB22BCBFE}"/>
    <dgm:cxn modelId="{E78E415F-09BA-42EF-ACF2-D565EBAF3A37}" type="presOf" srcId="{DFBED05F-115F-4308-B859-56766C75D900}" destId="{C2289E9F-E65C-44CB-BAAB-3A5861D1BF70}" srcOrd="1" destOrd="0" presId="urn:microsoft.com/office/officeart/2005/8/layout/process1"/>
    <dgm:cxn modelId="{1A935060-815F-431B-B712-FDA659203C12}" srcId="{A8FA6221-7303-4773-9288-77B5A9DF120A}" destId="{F239E07A-D9BD-4E6F-A65D-38B1C7398F31}" srcOrd="2" destOrd="0" parTransId="{B83558FB-3A91-4BF8-B803-C65CDE1B3A21}" sibTransId="{ECA459E7-571B-4FEC-9346-DDF50F040E5E}"/>
    <dgm:cxn modelId="{9B098F57-0BAC-449C-B11C-34E58DCE8868}" type="presOf" srcId="{F239E07A-D9BD-4E6F-A65D-38B1C7398F31}" destId="{6B50F4AA-39D2-403A-B0C4-9CFBC842867E}" srcOrd="0" destOrd="0" presId="urn:microsoft.com/office/officeart/2005/8/layout/process1"/>
    <dgm:cxn modelId="{EBF18A81-2D2D-4579-B108-2AFFC6E4CE37}" type="presOf" srcId="{5E945F57-577C-477F-9FC9-8D3E79A9FE14}" destId="{171C762A-BA4F-4D80-822D-D7471B87AFFF}" srcOrd="0" destOrd="0" presId="urn:microsoft.com/office/officeart/2005/8/layout/process1"/>
    <dgm:cxn modelId="{10F35985-5826-4E20-9AE3-4D3683C21F47}" type="presOf" srcId="{ECA459E7-571B-4FEC-9346-DDF50F040E5E}" destId="{F3846717-FA52-43E9-AF4F-AD5FF9F5B444}" srcOrd="1" destOrd="0" presId="urn:microsoft.com/office/officeart/2005/8/layout/process1"/>
    <dgm:cxn modelId="{C3EB42A6-3BB3-4125-B6BA-9A7224398A1A}" type="presOf" srcId="{ECA459E7-571B-4FEC-9346-DDF50F040E5E}" destId="{98131803-DA75-4E2E-A1BC-929C5DAFED5B}" srcOrd="0" destOrd="0" presId="urn:microsoft.com/office/officeart/2005/8/layout/process1"/>
    <dgm:cxn modelId="{823C15AB-4AA8-46DA-A597-5413695CE239}" type="presOf" srcId="{6DCA8DB7-2197-4581-ABC8-B1962B0E0A31}" destId="{9B4CDA66-1925-44B4-93E8-B24A15715AD2}" srcOrd="0" destOrd="0" presId="urn:microsoft.com/office/officeart/2005/8/layout/process1"/>
    <dgm:cxn modelId="{E3E0DBC2-CF40-4BA4-99D0-FA464DD088AA}" srcId="{A8FA6221-7303-4773-9288-77B5A9DF120A}" destId="{5E945F57-577C-477F-9FC9-8D3E79A9FE14}" srcOrd="0" destOrd="0" parTransId="{54F13573-67F7-4CB6-8E7D-1DD559419AE3}" sibTransId="{6DCA8DB7-2197-4581-ABC8-B1962B0E0A31}"/>
    <dgm:cxn modelId="{7FBECCE1-9E08-4341-9CEC-40558C1527AB}" type="presOf" srcId="{51730AF0-8CED-401E-B60C-0EFDB22BCBFE}" destId="{24587D16-BDA2-4CA0-8796-5EDAB90B131E}" srcOrd="0" destOrd="0" presId="urn:microsoft.com/office/officeart/2005/8/layout/process1"/>
    <dgm:cxn modelId="{543B54E3-4D39-46B6-8F71-CC0FD5E3E8AB}" srcId="{A8FA6221-7303-4773-9288-77B5A9DF120A}" destId="{E0FCBE2A-1CA6-4567-8D67-34778F52EC4B}" srcOrd="3" destOrd="0" parTransId="{48F416F1-9083-4D47-A32C-46D7463586A7}" sibTransId="{DFBED05F-115F-4308-B859-56766C75D900}"/>
    <dgm:cxn modelId="{12C560F3-7316-43E2-9897-AE9B896BF3EB}" type="presOf" srcId="{E0FCBE2A-1CA6-4567-8D67-34778F52EC4B}" destId="{051412FA-FAC5-4775-95A5-4138FC0B1462}" srcOrd="0" destOrd="0" presId="urn:microsoft.com/office/officeart/2005/8/layout/process1"/>
    <dgm:cxn modelId="{A4DA3577-0439-4E4C-A6DD-5A52931693AE}" type="presParOf" srcId="{85A8FB61-BA49-420F-B12C-F12BBD4C6F3F}" destId="{171C762A-BA4F-4D80-822D-D7471B87AFFF}" srcOrd="0" destOrd="0" presId="urn:microsoft.com/office/officeart/2005/8/layout/process1"/>
    <dgm:cxn modelId="{2CE6A0B1-92DC-44B3-9400-76EBB2939134}" type="presParOf" srcId="{85A8FB61-BA49-420F-B12C-F12BBD4C6F3F}" destId="{9B4CDA66-1925-44B4-93E8-B24A15715AD2}" srcOrd="1" destOrd="0" presId="urn:microsoft.com/office/officeart/2005/8/layout/process1"/>
    <dgm:cxn modelId="{431B3B89-29AB-4E62-82DB-8DFCE3A75E82}" type="presParOf" srcId="{9B4CDA66-1925-44B4-93E8-B24A15715AD2}" destId="{AA0C6BA0-D9B8-4E9D-954A-79CD392A3EDD}" srcOrd="0" destOrd="0" presId="urn:microsoft.com/office/officeart/2005/8/layout/process1"/>
    <dgm:cxn modelId="{9820FBC4-9DFC-4CC5-BD1B-67229A537F85}" type="presParOf" srcId="{85A8FB61-BA49-420F-B12C-F12BBD4C6F3F}" destId="{72FE7DC6-6110-40C1-AD10-9D5F38AE32D7}" srcOrd="2" destOrd="0" presId="urn:microsoft.com/office/officeart/2005/8/layout/process1"/>
    <dgm:cxn modelId="{C17734FD-9799-482D-8BBF-25FF30F59C84}" type="presParOf" srcId="{85A8FB61-BA49-420F-B12C-F12BBD4C6F3F}" destId="{24587D16-BDA2-4CA0-8796-5EDAB90B131E}" srcOrd="3" destOrd="0" presId="urn:microsoft.com/office/officeart/2005/8/layout/process1"/>
    <dgm:cxn modelId="{DE4B723F-81F3-424C-A6A7-3B500E9C689D}" type="presParOf" srcId="{24587D16-BDA2-4CA0-8796-5EDAB90B131E}" destId="{DE109032-A1CC-43E2-B75A-4A2D0FF9B313}" srcOrd="0" destOrd="0" presId="urn:microsoft.com/office/officeart/2005/8/layout/process1"/>
    <dgm:cxn modelId="{02B7CE32-E945-4B9F-82CE-42D3336320CF}" type="presParOf" srcId="{85A8FB61-BA49-420F-B12C-F12BBD4C6F3F}" destId="{6B50F4AA-39D2-403A-B0C4-9CFBC842867E}" srcOrd="4" destOrd="0" presId="urn:microsoft.com/office/officeart/2005/8/layout/process1"/>
    <dgm:cxn modelId="{C09EAF72-64A0-4837-847E-98CECC0C7800}" type="presParOf" srcId="{85A8FB61-BA49-420F-B12C-F12BBD4C6F3F}" destId="{98131803-DA75-4E2E-A1BC-929C5DAFED5B}" srcOrd="5" destOrd="0" presId="urn:microsoft.com/office/officeart/2005/8/layout/process1"/>
    <dgm:cxn modelId="{ECF4FEC9-CCE2-4CBC-BE64-ACCC854169C1}" type="presParOf" srcId="{98131803-DA75-4E2E-A1BC-929C5DAFED5B}" destId="{F3846717-FA52-43E9-AF4F-AD5FF9F5B444}" srcOrd="0" destOrd="0" presId="urn:microsoft.com/office/officeart/2005/8/layout/process1"/>
    <dgm:cxn modelId="{6D25594F-96FB-4450-A9D2-CB6D62DADECF}" type="presParOf" srcId="{85A8FB61-BA49-420F-B12C-F12BBD4C6F3F}" destId="{051412FA-FAC5-4775-95A5-4138FC0B1462}" srcOrd="6" destOrd="0" presId="urn:microsoft.com/office/officeart/2005/8/layout/process1"/>
    <dgm:cxn modelId="{38E9734E-5A6B-4EC3-B72F-8D2C84D2DB25}" type="presParOf" srcId="{85A8FB61-BA49-420F-B12C-F12BBD4C6F3F}" destId="{E3C11EBF-B1AD-4AD0-BCA7-46A7430FAF2A}" srcOrd="7" destOrd="0" presId="urn:microsoft.com/office/officeart/2005/8/layout/process1"/>
    <dgm:cxn modelId="{C6B6DD86-80DC-45A4-A405-F43239F23DF9}" type="presParOf" srcId="{E3C11EBF-B1AD-4AD0-BCA7-46A7430FAF2A}" destId="{C2289E9F-E65C-44CB-BAAB-3A5861D1BF70}" srcOrd="0" destOrd="0" presId="urn:microsoft.com/office/officeart/2005/8/layout/process1"/>
    <dgm:cxn modelId="{EC5A743E-22EF-4CC2-B863-C3532DAA879B}" type="presParOf" srcId="{85A8FB61-BA49-420F-B12C-F12BBD4C6F3F}" destId="{E1B97611-CC46-4BB1-B320-9E3C1E282A5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488BF-FB68-40CC-B0E2-328CB445A2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13B01-7592-45D6-A2CF-79C394152177}">
      <dgm:prSet phldrT="[Text]"/>
      <dgm:spPr>
        <a:solidFill>
          <a:srgbClr val="515257"/>
        </a:solidFill>
      </dgm:spPr>
      <dgm:t>
        <a:bodyPr/>
        <a:lstStyle/>
        <a:p>
          <a:r>
            <a:rPr lang="en-GB" dirty="0"/>
            <a:t>Applications</a:t>
          </a:r>
          <a:endParaRPr lang="en-US" dirty="0"/>
        </a:p>
      </dgm:t>
    </dgm:pt>
    <dgm:pt modelId="{B1343FC1-01EB-4CD2-A2C8-C9E37ACA27EC}" type="parTrans" cxnId="{9355065F-692B-4333-8157-2186E69E1593}">
      <dgm:prSet/>
      <dgm:spPr/>
      <dgm:t>
        <a:bodyPr/>
        <a:lstStyle/>
        <a:p>
          <a:endParaRPr lang="en-US"/>
        </a:p>
      </dgm:t>
    </dgm:pt>
    <dgm:pt modelId="{07F775BC-9EFF-4DAE-A00B-3C25618D7007}" type="sibTrans" cxnId="{9355065F-692B-4333-8157-2186E69E1593}">
      <dgm:prSet/>
      <dgm:spPr/>
      <dgm:t>
        <a:bodyPr/>
        <a:lstStyle/>
        <a:p>
          <a:endParaRPr lang="en-US"/>
        </a:p>
      </dgm:t>
    </dgm:pt>
    <dgm:pt modelId="{97A85C7F-10EF-4616-975C-DFEC5EDB4AD5}">
      <dgm:prSet phldrT="[Text]" custT="1"/>
      <dgm:spPr/>
      <dgm:t>
        <a:bodyPr/>
        <a:lstStyle/>
        <a:p>
          <a:r>
            <a:rPr lang="en-GB" sz="1400" dirty="0" err="1"/>
            <a:t>Pametne</a:t>
          </a:r>
          <a:r>
            <a:rPr lang="en-GB" sz="1400" dirty="0"/>
            <a:t> </a:t>
          </a:r>
          <a:r>
            <a:rPr lang="en-GB" sz="1400" dirty="0" err="1"/>
            <a:t>pogodbe</a:t>
          </a:r>
          <a:r>
            <a:rPr lang="en-GB" sz="1400" dirty="0"/>
            <a:t>, </a:t>
          </a:r>
          <a:r>
            <a:rPr lang="en-GB" sz="1400" dirty="0" err="1"/>
            <a:t>decentralizirane</a:t>
          </a:r>
          <a:r>
            <a:rPr lang="en-GB" sz="1400" dirty="0"/>
            <a:t> </a:t>
          </a:r>
          <a:r>
            <a:rPr lang="en-GB" sz="1400" dirty="0" err="1"/>
            <a:t>aplikacije</a:t>
          </a:r>
          <a:endParaRPr lang="en-US" sz="1400" dirty="0"/>
        </a:p>
      </dgm:t>
    </dgm:pt>
    <dgm:pt modelId="{A1739D53-82B7-4B01-A10D-BDF31847A116}" type="parTrans" cxnId="{8BC09E39-032E-4A08-868D-80773E726411}">
      <dgm:prSet/>
      <dgm:spPr/>
      <dgm:t>
        <a:bodyPr/>
        <a:lstStyle/>
        <a:p>
          <a:endParaRPr lang="en-US"/>
        </a:p>
      </dgm:t>
    </dgm:pt>
    <dgm:pt modelId="{FD855117-D6E2-4CE2-A6BF-EAE3C183CB12}" type="sibTrans" cxnId="{8BC09E39-032E-4A08-868D-80773E726411}">
      <dgm:prSet/>
      <dgm:spPr/>
      <dgm:t>
        <a:bodyPr/>
        <a:lstStyle/>
        <a:p>
          <a:endParaRPr lang="en-US"/>
        </a:p>
      </dgm:t>
    </dgm:pt>
    <dgm:pt modelId="{16065A9B-47F9-4E3B-9B28-13BF54E08508}">
      <dgm:prSet phldrT="[Text]" custT="1"/>
      <dgm:spPr/>
      <dgm:t>
        <a:bodyPr/>
        <a:lstStyle/>
        <a:p>
          <a:r>
            <a:rPr lang="en-GB" sz="1400" dirty="0" err="1"/>
            <a:t>Avtonomni</a:t>
          </a:r>
          <a:r>
            <a:rPr lang="en-GB" sz="1400" dirty="0"/>
            <a:t> </a:t>
          </a:r>
          <a:r>
            <a:rPr lang="en-GB" sz="1400" dirty="0" err="1"/>
            <a:t>agenti</a:t>
          </a:r>
          <a:endParaRPr lang="en-US" sz="1400" dirty="0"/>
        </a:p>
      </dgm:t>
    </dgm:pt>
    <dgm:pt modelId="{D7E8E786-3E0E-4ABF-A589-C05ED61E79F0}" type="parTrans" cxnId="{C9705BEC-7463-4AA9-8837-5730D6822002}">
      <dgm:prSet/>
      <dgm:spPr/>
      <dgm:t>
        <a:bodyPr/>
        <a:lstStyle/>
        <a:p>
          <a:endParaRPr lang="en-US"/>
        </a:p>
      </dgm:t>
    </dgm:pt>
    <dgm:pt modelId="{EB87EDE9-CBFD-456D-8EE7-7F87EC13DF10}" type="sibTrans" cxnId="{C9705BEC-7463-4AA9-8837-5730D6822002}">
      <dgm:prSet/>
      <dgm:spPr/>
      <dgm:t>
        <a:bodyPr/>
        <a:lstStyle/>
        <a:p>
          <a:endParaRPr lang="en-US"/>
        </a:p>
      </dgm:t>
    </dgm:pt>
    <dgm:pt modelId="{AB7229E7-AC80-40C0-BDC4-4269D6522E9E}">
      <dgm:prSet phldrT="[Text]"/>
      <dgm:spPr>
        <a:solidFill>
          <a:srgbClr val="515257"/>
        </a:solidFill>
      </dgm:spPr>
      <dgm:t>
        <a:bodyPr/>
        <a:lstStyle/>
        <a:p>
          <a:r>
            <a:rPr lang="en-GB" dirty="0"/>
            <a:t>Executing environment</a:t>
          </a:r>
          <a:endParaRPr lang="en-US" dirty="0"/>
        </a:p>
      </dgm:t>
    </dgm:pt>
    <dgm:pt modelId="{4F99036D-42EC-43E9-A23D-DC2A1FDF5E5A}" type="parTrans" cxnId="{3402D909-E25E-493D-AE97-8B870F12756E}">
      <dgm:prSet/>
      <dgm:spPr/>
      <dgm:t>
        <a:bodyPr/>
        <a:lstStyle/>
        <a:p>
          <a:endParaRPr lang="en-US"/>
        </a:p>
      </dgm:t>
    </dgm:pt>
    <dgm:pt modelId="{CF07D506-E8AC-47E7-9537-3216F0AE0B67}" type="sibTrans" cxnId="{3402D909-E25E-493D-AE97-8B870F12756E}">
      <dgm:prSet/>
      <dgm:spPr/>
      <dgm:t>
        <a:bodyPr/>
        <a:lstStyle/>
        <a:p>
          <a:endParaRPr lang="en-US"/>
        </a:p>
      </dgm:t>
    </dgm:pt>
    <dgm:pt modelId="{472072B1-ABEE-48A7-89AA-96EE2BC4ACE7}">
      <dgm:prSet phldrT="[Text]" custT="1"/>
      <dgm:spPr/>
      <dgm:t>
        <a:bodyPr/>
        <a:lstStyle/>
        <a:p>
          <a:r>
            <a:rPr lang="en-GB" sz="1400" dirty="0" err="1"/>
            <a:t>Virtualni</a:t>
          </a:r>
          <a:r>
            <a:rPr lang="en-GB" sz="1400" dirty="0"/>
            <a:t> </a:t>
          </a:r>
          <a:r>
            <a:rPr lang="en-GB" sz="1400" dirty="0" err="1"/>
            <a:t>stroji</a:t>
          </a:r>
          <a:endParaRPr lang="en-US" sz="1400" dirty="0"/>
        </a:p>
      </dgm:t>
    </dgm:pt>
    <dgm:pt modelId="{0AE29547-AE3F-4A70-ABDA-96210A77B251}" type="parTrans" cxnId="{F847652F-C730-4A6C-9482-80A2AADE6A35}">
      <dgm:prSet/>
      <dgm:spPr/>
      <dgm:t>
        <a:bodyPr/>
        <a:lstStyle/>
        <a:p>
          <a:endParaRPr lang="en-US"/>
        </a:p>
      </dgm:t>
    </dgm:pt>
    <dgm:pt modelId="{AF6E941C-78F9-4351-818F-EF46B9809928}" type="sibTrans" cxnId="{F847652F-C730-4A6C-9482-80A2AADE6A35}">
      <dgm:prSet/>
      <dgm:spPr/>
      <dgm:t>
        <a:bodyPr/>
        <a:lstStyle/>
        <a:p>
          <a:endParaRPr lang="en-US"/>
        </a:p>
      </dgm:t>
    </dgm:pt>
    <dgm:pt modelId="{F68D67FE-2E57-40A9-854F-7C590424D9B3}">
      <dgm:prSet phldrT="[Text]" custT="1"/>
      <dgm:spPr/>
      <dgm:t>
        <a:bodyPr/>
        <a:lstStyle/>
        <a:p>
          <a:r>
            <a:rPr lang="en-GB" sz="1400" dirty="0" err="1"/>
            <a:t>Bloki</a:t>
          </a:r>
          <a:endParaRPr lang="en-US" sz="1400" dirty="0"/>
        </a:p>
      </dgm:t>
    </dgm:pt>
    <dgm:pt modelId="{42B1E41A-97F9-41D3-9209-C7DB62384AA9}" type="parTrans" cxnId="{8C161580-8C06-4647-ABEF-DBAA2E42FDF0}">
      <dgm:prSet/>
      <dgm:spPr/>
      <dgm:t>
        <a:bodyPr/>
        <a:lstStyle/>
        <a:p>
          <a:endParaRPr lang="en-US"/>
        </a:p>
      </dgm:t>
    </dgm:pt>
    <dgm:pt modelId="{6C560BD1-42C1-46C5-B968-1494E686D09A}" type="sibTrans" cxnId="{8C161580-8C06-4647-ABEF-DBAA2E42FDF0}">
      <dgm:prSet/>
      <dgm:spPr/>
      <dgm:t>
        <a:bodyPr/>
        <a:lstStyle/>
        <a:p>
          <a:endParaRPr lang="en-US"/>
        </a:p>
      </dgm:t>
    </dgm:pt>
    <dgm:pt modelId="{BB0DE8D2-29FE-43AC-888C-524C46959E2F}">
      <dgm:prSet phldrT="[Text]"/>
      <dgm:spPr>
        <a:solidFill>
          <a:srgbClr val="515257"/>
        </a:solidFill>
      </dgm:spPr>
      <dgm:t>
        <a:bodyPr/>
        <a:lstStyle/>
        <a:p>
          <a:r>
            <a:rPr lang="en-GB" dirty="0"/>
            <a:t>Consensus</a:t>
          </a:r>
          <a:endParaRPr lang="en-US" dirty="0"/>
        </a:p>
      </dgm:t>
    </dgm:pt>
    <dgm:pt modelId="{86A1681D-E0B1-41D3-8C2E-66262BB65CAB}" type="parTrans" cxnId="{AD2C66E2-7370-4D58-84AB-D101C417E963}">
      <dgm:prSet/>
      <dgm:spPr/>
      <dgm:t>
        <a:bodyPr/>
        <a:lstStyle/>
        <a:p>
          <a:endParaRPr lang="en-US"/>
        </a:p>
      </dgm:t>
    </dgm:pt>
    <dgm:pt modelId="{E3F1B457-4C19-45E0-A08A-63A56B5B7B96}" type="sibTrans" cxnId="{AD2C66E2-7370-4D58-84AB-D101C417E963}">
      <dgm:prSet/>
      <dgm:spPr/>
      <dgm:t>
        <a:bodyPr/>
        <a:lstStyle/>
        <a:p>
          <a:endParaRPr lang="en-US"/>
        </a:p>
      </dgm:t>
    </dgm:pt>
    <dgm:pt modelId="{37396EED-9031-450E-A51E-F8FF7795B484}">
      <dgm:prSet phldrT="[Text]" custT="1"/>
      <dgm:spPr/>
      <dgm:t>
        <a:bodyPr/>
        <a:lstStyle/>
        <a:p>
          <a:r>
            <a:rPr lang="en-GB" sz="1400" dirty="0" err="1"/>
            <a:t>Podvajanje</a:t>
          </a:r>
          <a:r>
            <a:rPr lang="en-GB" sz="1400" dirty="0"/>
            <a:t> </a:t>
          </a:r>
          <a:r>
            <a:rPr lang="en-GB" sz="1400" dirty="0" err="1"/>
            <a:t>stanjskih</a:t>
          </a:r>
          <a:r>
            <a:rPr lang="en-GB" sz="1400" dirty="0"/>
            <a:t> </a:t>
          </a:r>
          <a:r>
            <a:rPr lang="en-GB" sz="1400" dirty="0" err="1"/>
            <a:t>strojev</a:t>
          </a:r>
          <a:endParaRPr lang="en-US" sz="1400" dirty="0"/>
        </a:p>
      </dgm:t>
    </dgm:pt>
    <dgm:pt modelId="{B3768DB7-88BE-4E4C-9135-8F7D9E78D13D}" type="parTrans" cxnId="{6405DF8E-1BE0-488E-8CAD-C207453564A3}">
      <dgm:prSet/>
      <dgm:spPr/>
      <dgm:t>
        <a:bodyPr/>
        <a:lstStyle/>
        <a:p>
          <a:endParaRPr lang="en-US"/>
        </a:p>
      </dgm:t>
    </dgm:pt>
    <dgm:pt modelId="{E33E131A-877E-4DC3-8D0B-4FFA5EE72541}" type="sibTrans" cxnId="{6405DF8E-1BE0-488E-8CAD-C207453564A3}">
      <dgm:prSet/>
      <dgm:spPr/>
      <dgm:t>
        <a:bodyPr/>
        <a:lstStyle/>
        <a:p>
          <a:endParaRPr lang="en-US"/>
        </a:p>
      </dgm:t>
    </dgm:pt>
    <dgm:pt modelId="{690EA5A3-0F3C-4F17-A405-A8623593FA24}">
      <dgm:prSet phldrT="[Text]"/>
      <dgm:spPr>
        <a:solidFill>
          <a:srgbClr val="515257"/>
        </a:solidFill>
      </dgm:spPr>
      <dgm:t>
        <a:bodyPr/>
        <a:lstStyle/>
        <a:p>
          <a:r>
            <a:rPr lang="en-GB" dirty="0"/>
            <a:t>Cryptography</a:t>
          </a:r>
          <a:endParaRPr lang="en-US" dirty="0"/>
        </a:p>
      </dgm:t>
    </dgm:pt>
    <dgm:pt modelId="{9D636179-B3CC-4C6A-BC38-52463B63B7CA}" type="parTrans" cxnId="{DD8AA9FC-6147-4936-880E-2DB984202D8B}">
      <dgm:prSet/>
      <dgm:spPr/>
      <dgm:t>
        <a:bodyPr/>
        <a:lstStyle/>
        <a:p>
          <a:endParaRPr lang="en-US"/>
        </a:p>
      </dgm:t>
    </dgm:pt>
    <dgm:pt modelId="{D54B9524-C437-4C75-9E0F-9FB93EEBB337}" type="sibTrans" cxnId="{DD8AA9FC-6147-4936-880E-2DB984202D8B}">
      <dgm:prSet/>
      <dgm:spPr/>
      <dgm:t>
        <a:bodyPr/>
        <a:lstStyle/>
        <a:p>
          <a:endParaRPr lang="en-US"/>
        </a:p>
      </dgm:t>
    </dgm:pt>
    <dgm:pt modelId="{00867748-34A3-462E-9621-91AC37996BBB}">
      <dgm:prSet phldrT="[Text]" custT="1"/>
      <dgm:spPr/>
      <dgm:t>
        <a:bodyPr/>
        <a:lstStyle/>
        <a:p>
          <a:r>
            <a:rPr lang="en-GB" sz="1400" dirty="0" err="1"/>
            <a:t>Decentralizirane</a:t>
          </a:r>
          <a:r>
            <a:rPr lang="en-GB" sz="1400" dirty="0"/>
            <a:t> </a:t>
          </a:r>
          <a:r>
            <a:rPr lang="en-GB" sz="1400" dirty="0" err="1"/>
            <a:t>avtonomne</a:t>
          </a:r>
          <a:r>
            <a:rPr lang="en-GB" sz="1400" dirty="0"/>
            <a:t> </a:t>
          </a:r>
          <a:r>
            <a:rPr lang="en-GB" sz="1400" dirty="0" err="1"/>
            <a:t>organizacije</a:t>
          </a:r>
          <a:r>
            <a:rPr lang="en-GB" sz="1400" dirty="0"/>
            <a:t> (DAO)</a:t>
          </a:r>
          <a:endParaRPr lang="en-US" sz="1400" dirty="0"/>
        </a:p>
      </dgm:t>
    </dgm:pt>
    <dgm:pt modelId="{FA7E5768-EE30-4D6A-9CED-28D70BFDA623}" type="parTrans" cxnId="{046E2FE9-437F-4F18-A565-2CEDAC313BA8}">
      <dgm:prSet/>
      <dgm:spPr/>
      <dgm:t>
        <a:bodyPr/>
        <a:lstStyle/>
        <a:p>
          <a:endParaRPr lang="en-US"/>
        </a:p>
      </dgm:t>
    </dgm:pt>
    <dgm:pt modelId="{DA532239-5298-4FA2-BA93-B2AAC1423BE6}" type="sibTrans" cxnId="{046E2FE9-437F-4F18-A565-2CEDAC313BA8}">
      <dgm:prSet/>
      <dgm:spPr/>
      <dgm:t>
        <a:bodyPr/>
        <a:lstStyle/>
        <a:p>
          <a:endParaRPr lang="en-US"/>
        </a:p>
      </dgm:t>
    </dgm:pt>
    <dgm:pt modelId="{BD3E25F1-D8A5-4950-8468-028228263773}">
      <dgm:prSet phldrT="[Text]" custT="1"/>
      <dgm:spPr/>
      <dgm:t>
        <a:bodyPr/>
        <a:lstStyle/>
        <a:p>
          <a:r>
            <a:rPr lang="en-GB" sz="1400" dirty="0" err="1"/>
            <a:t>Transakcije</a:t>
          </a:r>
          <a:endParaRPr lang="en-US" sz="1400" dirty="0"/>
        </a:p>
      </dgm:t>
    </dgm:pt>
    <dgm:pt modelId="{D492B306-30DA-465C-90F5-652924F1BB74}" type="parTrans" cxnId="{D1C4CFFD-C88B-433C-9B7C-9214CC352EB8}">
      <dgm:prSet/>
      <dgm:spPr/>
      <dgm:t>
        <a:bodyPr/>
        <a:lstStyle/>
        <a:p>
          <a:endParaRPr lang="en-US"/>
        </a:p>
      </dgm:t>
    </dgm:pt>
    <dgm:pt modelId="{E6BADDC7-6960-470E-8649-4699B9E01478}" type="sibTrans" cxnId="{D1C4CFFD-C88B-433C-9B7C-9214CC352EB8}">
      <dgm:prSet/>
      <dgm:spPr/>
      <dgm:t>
        <a:bodyPr/>
        <a:lstStyle/>
        <a:p>
          <a:endParaRPr lang="en-US"/>
        </a:p>
      </dgm:t>
    </dgm:pt>
    <dgm:pt modelId="{9146570A-8D4C-4E75-B55D-91176475265F}">
      <dgm:prSet phldrT="[Text]" custT="1"/>
      <dgm:spPr/>
      <dgm:t>
        <a:bodyPr/>
        <a:lstStyle/>
        <a:p>
          <a:r>
            <a:rPr lang="en-GB" sz="1400" dirty="0" err="1"/>
            <a:t>Konsenz</a:t>
          </a:r>
          <a:r>
            <a:rPr lang="en-GB" sz="1400" dirty="0"/>
            <a:t> </a:t>
          </a:r>
          <a:r>
            <a:rPr lang="en-GB" sz="1400" dirty="0" err="1"/>
            <a:t>na</a:t>
          </a:r>
          <a:r>
            <a:rPr lang="en-GB" sz="1400" dirty="0"/>
            <a:t> </a:t>
          </a:r>
          <a:r>
            <a:rPr lang="en-GB" sz="1400" dirty="0" err="1"/>
            <a:t>podlagi</a:t>
          </a:r>
          <a:r>
            <a:rPr lang="en-GB" sz="1400" dirty="0"/>
            <a:t> dokuzov</a:t>
          </a:r>
          <a:endParaRPr lang="en-US" sz="1400" dirty="0"/>
        </a:p>
      </dgm:t>
    </dgm:pt>
    <dgm:pt modelId="{8D832105-DC45-42AD-A27B-5F48A972FF78}" type="parTrans" cxnId="{B04BE5C1-2C4C-4CEA-B635-FEB0960A0D1B}">
      <dgm:prSet/>
      <dgm:spPr/>
      <dgm:t>
        <a:bodyPr/>
        <a:lstStyle/>
        <a:p>
          <a:endParaRPr lang="en-US"/>
        </a:p>
      </dgm:t>
    </dgm:pt>
    <dgm:pt modelId="{3D2743AD-0AC8-45BF-9CC0-12AF61BF50D2}" type="sibTrans" cxnId="{B04BE5C1-2C4C-4CEA-B635-FEB0960A0D1B}">
      <dgm:prSet/>
      <dgm:spPr/>
      <dgm:t>
        <a:bodyPr/>
        <a:lstStyle/>
        <a:p>
          <a:endParaRPr lang="en-US"/>
        </a:p>
      </dgm:t>
    </dgm:pt>
    <dgm:pt modelId="{CBEEC92D-921A-42F0-A9B3-CF7124243B1F}">
      <dgm:prSet phldrT="[Text]" custT="1"/>
      <dgm:spPr/>
      <dgm:t>
        <a:bodyPr/>
        <a:lstStyle/>
        <a:p>
          <a:r>
            <a:rPr lang="en-US" sz="1400" dirty="0" err="1"/>
            <a:t>Tradicionalni</a:t>
          </a:r>
          <a:r>
            <a:rPr lang="en-US" sz="1400" dirty="0"/>
            <a:t> </a:t>
          </a:r>
          <a:r>
            <a:rPr lang="en-US" sz="1400" dirty="0" err="1"/>
            <a:t>bizantinski</a:t>
          </a:r>
          <a:r>
            <a:rPr lang="en-US" sz="1400" dirty="0"/>
            <a:t> </a:t>
          </a:r>
          <a:r>
            <a:rPr lang="en-US" sz="1400" dirty="0" err="1"/>
            <a:t>protokol</a:t>
          </a:r>
          <a:r>
            <a:rPr lang="en-US" sz="1400" dirty="0"/>
            <a:t> tolerance </a:t>
          </a:r>
          <a:r>
            <a:rPr lang="en-US" sz="1400" dirty="0" err="1"/>
            <a:t>napak</a:t>
          </a:r>
          <a:endParaRPr lang="en-US" sz="1400" dirty="0"/>
        </a:p>
      </dgm:t>
    </dgm:pt>
    <dgm:pt modelId="{45E899D3-AEE4-48B6-A21A-3837001931A0}" type="parTrans" cxnId="{85E9EBB1-8AD7-4A51-80B4-C2197C862D8A}">
      <dgm:prSet/>
      <dgm:spPr/>
      <dgm:t>
        <a:bodyPr/>
        <a:lstStyle/>
        <a:p>
          <a:endParaRPr lang="en-US"/>
        </a:p>
      </dgm:t>
    </dgm:pt>
    <dgm:pt modelId="{BCE20EA8-3FCF-49DF-BA01-42718F0C09B1}" type="sibTrans" cxnId="{85E9EBB1-8AD7-4A51-80B4-C2197C862D8A}">
      <dgm:prSet/>
      <dgm:spPr/>
      <dgm:t>
        <a:bodyPr/>
        <a:lstStyle/>
        <a:p>
          <a:endParaRPr lang="en-US"/>
        </a:p>
      </dgm:t>
    </dgm:pt>
    <dgm:pt modelId="{2635FFE5-AE6D-4DCE-90F0-8E6FAE19E626}">
      <dgm:prSet phldrT="[Text]" custT="1"/>
      <dgm:spPr/>
      <dgm:t>
        <a:bodyPr/>
        <a:lstStyle/>
        <a:p>
          <a:r>
            <a:rPr lang="en-GB" sz="1400" dirty="0"/>
            <a:t>Na </a:t>
          </a:r>
          <a:r>
            <a:rPr lang="en-GB" sz="1400" dirty="0" err="1"/>
            <a:t>podlagi</a:t>
          </a:r>
          <a:r>
            <a:rPr lang="en-GB" sz="1400" dirty="0"/>
            <a:t> </a:t>
          </a:r>
          <a:r>
            <a:rPr lang="en-GB" sz="1400" dirty="0" err="1"/>
            <a:t>javnih</a:t>
          </a:r>
          <a:r>
            <a:rPr lang="en-GB" sz="1400" dirty="0"/>
            <a:t> </a:t>
          </a:r>
          <a:r>
            <a:rPr lang="en-GB" sz="1400" dirty="0" err="1"/>
            <a:t>ključev</a:t>
          </a:r>
          <a:endParaRPr lang="en-US" sz="1400" dirty="0"/>
        </a:p>
      </dgm:t>
    </dgm:pt>
    <dgm:pt modelId="{9414928D-B85C-4378-84DD-A09DC4D547BD}" type="parTrans" cxnId="{4BCD858D-AFCA-4ABE-B912-DBE64B957302}">
      <dgm:prSet/>
      <dgm:spPr/>
      <dgm:t>
        <a:bodyPr/>
        <a:lstStyle/>
        <a:p>
          <a:endParaRPr lang="en-US"/>
        </a:p>
      </dgm:t>
    </dgm:pt>
    <dgm:pt modelId="{4FC83476-FDB7-4F0F-956E-5868AE0D0946}" type="sibTrans" cxnId="{4BCD858D-AFCA-4ABE-B912-DBE64B957302}">
      <dgm:prSet/>
      <dgm:spPr/>
      <dgm:t>
        <a:bodyPr/>
        <a:lstStyle/>
        <a:p>
          <a:endParaRPr lang="en-US"/>
        </a:p>
      </dgm:t>
    </dgm:pt>
    <dgm:pt modelId="{2B17E4B4-732D-496E-9388-525154B8FDC9}">
      <dgm:prSet phldrT="[Text]" custT="1"/>
      <dgm:spPr/>
      <dgm:t>
        <a:bodyPr/>
        <a:lstStyle/>
        <a:p>
          <a:r>
            <a:rPr lang="en-GB" sz="1400" dirty="0" err="1"/>
            <a:t>Digitalni</a:t>
          </a:r>
          <a:r>
            <a:rPr lang="en-GB" sz="1400" dirty="0"/>
            <a:t> </a:t>
          </a:r>
          <a:r>
            <a:rPr lang="en-GB" sz="1400" dirty="0" err="1"/>
            <a:t>podpisi</a:t>
          </a:r>
          <a:endParaRPr lang="en-US" sz="1400" dirty="0"/>
        </a:p>
      </dgm:t>
    </dgm:pt>
    <dgm:pt modelId="{D852ED1C-ABF8-4C01-97E4-55E9EAF0C558}" type="parTrans" cxnId="{DBA61395-D5AF-402A-A6EF-DD9BFE9E44AC}">
      <dgm:prSet/>
      <dgm:spPr/>
      <dgm:t>
        <a:bodyPr/>
        <a:lstStyle/>
        <a:p>
          <a:endParaRPr lang="en-US"/>
        </a:p>
      </dgm:t>
    </dgm:pt>
    <dgm:pt modelId="{280ADC54-7935-4E6F-9EF4-8E57AA30173D}" type="sibTrans" cxnId="{DBA61395-D5AF-402A-A6EF-DD9BFE9E44AC}">
      <dgm:prSet/>
      <dgm:spPr/>
      <dgm:t>
        <a:bodyPr/>
        <a:lstStyle/>
        <a:p>
          <a:endParaRPr lang="en-US"/>
        </a:p>
      </dgm:t>
    </dgm:pt>
    <dgm:pt modelId="{8F1C68F1-8900-46E3-A216-986F5DAE9F41}">
      <dgm:prSet phldrT="[Text]" custT="1"/>
      <dgm:spPr/>
      <dgm:t>
        <a:bodyPr/>
        <a:lstStyle/>
        <a:p>
          <a:r>
            <a:rPr lang="en-GB" sz="1400" dirty="0" err="1"/>
            <a:t>Zgostitvene</a:t>
          </a:r>
          <a:r>
            <a:rPr lang="en-GB" sz="1400" dirty="0"/>
            <a:t> </a:t>
          </a:r>
          <a:r>
            <a:rPr lang="en-GB" sz="1400" dirty="0" err="1"/>
            <a:t>funkcije</a:t>
          </a:r>
          <a:endParaRPr lang="en-US" sz="1400" dirty="0"/>
        </a:p>
      </dgm:t>
    </dgm:pt>
    <dgm:pt modelId="{167983E2-C8C6-4535-8FE6-6EB3969A8F2E}" type="parTrans" cxnId="{1B231ED6-D8AF-49CD-9BC5-AEA088842D07}">
      <dgm:prSet/>
      <dgm:spPr/>
      <dgm:t>
        <a:bodyPr/>
        <a:lstStyle/>
        <a:p>
          <a:endParaRPr lang="en-US"/>
        </a:p>
      </dgm:t>
    </dgm:pt>
    <dgm:pt modelId="{3778F242-AEA5-4766-A292-CC9C1D54C06E}" type="sibTrans" cxnId="{1B231ED6-D8AF-49CD-9BC5-AEA088842D07}">
      <dgm:prSet/>
      <dgm:spPr/>
      <dgm:t>
        <a:bodyPr/>
        <a:lstStyle/>
        <a:p>
          <a:endParaRPr lang="en-US"/>
        </a:p>
      </dgm:t>
    </dgm:pt>
    <dgm:pt modelId="{75912DD3-BA05-46D2-BB6F-2C5D66271906}">
      <dgm:prSet phldrT="[Text]"/>
      <dgm:spPr>
        <a:solidFill>
          <a:srgbClr val="515257"/>
        </a:solidFill>
      </dgm:spPr>
      <dgm:t>
        <a:bodyPr/>
        <a:lstStyle/>
        <a:p>
          <a:r>
            <a:rPr lang="en-GB" dirty="0"/>
            <a:t>Peer to Peer (P2P)</a:t>
          </a:r>
          <a:endParaRPr lang="en-US" dirty="0"/>
        </a:p>
      </dgm:t>
    </dgm:pt>
    <dgm:pt modelId="{3A6E8CAF-B600-4051-B104-135660D50954}" type="parTrans" cxnId="{EFC36B91-074F-4F2F-AB7F-0480FD78CF1A}">
      <dgm:prSet/>
      <dgm:spPr/>
      <dgm:t>
        <a:bodyPr/>
        <a:lstStyle/>
        <a:p>
          <a:endParaRPr lang="en-US"/>
        </a:p>
      </dgm:t>
    </dgm:pt>
    <dgm:pt modelId="{3873F610-0781-4EA0-B50D-CD984121A1B1}" type="sibTrans" cxnId="{EFC36B91-074F-4F2F-AB7F-0480FD78CF1A}">
      <dgm:prSet/>
      <dgm:spPr/>
      <dgm:t>
        <a:bodyPr/>
        <a:lstStyle/>
        <a:p>
          <a:endParaRPr lang="en-US"/>
        </a:p>
      </dgm:t>
    </dgm:pt>
    <dgm:pt modelId="{5011900B-FD52-464B-8A96-BDB9995801A9}">
      <dgm:prSet phldrT="[Text]" custT="1"/>
      <dgm:spPr/>
      <dgm:t>
        <a:bodyPr/>
        <a:lstStyle/>
        <a:p>
          <a:r>
            <a:rPr lang="en-GB" sz="1400" dirty="0"/>
            <a:t>T</a:t>
          </a:r>
          <a:r>
            <a:rPr lang="sl-SI" sz="1400" dirty="0"/>
            <a:t>račevski protokol</a:t>
          </a:r>
          <a:endParaRPr lang="en-US" sz="1400" dirty="0"/>
        </a:p>
      </dgm:t>
    </dgm:pt>
    <dgm:pt modelId="{B5C9EF58-AFCF-4745-9C10-5F6C8B85A2A0}" type="parTrans" cxnId="{A2BE4CAE-12BD-42B3-8A76-238A8CB2190D}">
      <dgm:prSet/>
      <dgm:spPr/>
      <dgm:t>
        <a:bodyPr/>
        <a:lstStyle/>
        <a:p>
          <a:endParaRPr lang="en-US"/>
        </a:p>
      </dgm:t>
    </dgm:pt>
    <dgm:pt modelId="{6B91A20E-8C7D-4349-A5A2-204CB2B8A6E7}" type="sibTrans" cxnId="{A2BE4CAE-12BD-42B3-8A76-238A8CB2190D}">
      <dgm:prSet/>
      <dgm:spPr/>
      <dgm:t>
        <a:bodyPr/>
        <a:lstStyle/>
        <a:p>
          <a:endParaRPr lang="en-US"/>
        </a:p>
      </dgm:t>
    </dgm:pt>
    <dgm:pt modelId="{48323C21-F7BD-4D48-82D6-E4AEE74CB5EA}">
      <dgm:prSet phldrT="[Text]" custT="1"/>
      <dgm:spPr/>
      <dgm:t>
        <a:bodyPr/>
        <a:lstStyle/>
        <a:p>
          <a:r>
            <a:rPr lang="en-GB" sz="1400" dirty="0" err="1"/>
            <a:t>Usmerjevalni</a:t>
          </a:r>
          <a:r>
            <a:rPr lang="en-GB" sz="1400" dirty="0"/>
            <a:t> </a:t>
          </a:r>
          <a:r>
            <a:rPr lang="en-GB" sz="1400" dirty="0" err="1"/>
            <a:t>protokol</a:t>
          </a:r>
          <a:endParaRPr lang="en-US" sz="1400" dirty="0"/>
        </a:p>
      </dgm:t>
    </dgm:pt>
    <dgm:pt modelId="{FF01E8EB-61D5-4CD1-A726-2EEE67BB5B8E}" type="parTrans" cxnId="{1EEAB71D-2F8B-4463-8685-EABFEFFF8E35}">
      <dgm:prSet/>
      <dgm:spPr/>
      <dgm:t>
        <a:bodyPr/>
        <a:lstStyle/>
        <a:p>
          <a:endParaRPr lang="en-US"/>
        </a:p>
      </dgm:t>
    </dgm:pt>
    <dgm:pt modelId="{BBE958CB-0098-4FEB-B3CF-B327E6C72284}" type="sibTrans" cxnId="{1EEAB71D-2F8B-4463-8685-EABFEFFF8E35}">
      <dgm:prSet/>
      <dgm:spPr/>
      <dgm:t>
        <a:bodyPr/>
        <a:lstStyle/>
        <a:p>
          <a:endParaRPr lang="en-US"/>
        </a:p>
      </dgm:t>
    </dgm:pt>
    <dgm:pt modelId="{22C7A9E3-29B0-432E-9EC5-27B735F24615}">
      <dgm:prSet phldrT="[Text]" custT="1"/>
      <dgm:spPr/>
      <dgm:t>
        <a:bodyPr/>
        <a:lstStyle/>
        <a:p>
          <a:r>
            <a:rPr lang="en-GB" sz="1400" dirty="0" err="1"/>
            <a:t>Poplavni</a:t>
          </a:r>
          <a:r>
            <a:rPr lang="en-GB" sz="1400" dirty="0"/>
            <a:t> </a:t>
          </a:r>
          <a:r>
            <a:rPr lang="en-GB" sz="1400" dirty="0" err="1"/>
            <a:t>protokol</a:t>
          </a:r>
          <a:endParaRPr lang="en-US" sz="1400" dirty="0"/>
        </a:p>
      </dgm:t>
    </dgm:pt>
    <dgm:pt modelId="{B9FE8ED7-19FF-424F-9216-628CD50313B0}" type="parTrans" cxnId="{CDB4C4EC-19C1-4FFD-AEBA-A58403AB6AB7}">
      <dgm:prSet/>
      <dgm:spPr/>
      <dgm:t>
        <a:bodyPr/>
        <a:lstStyle/>
        <a:p>
          <a:endParaRPr lang="en-US"/>
        </a:p>
      </dgm:t>
    </dgm:pt>
    <dgm:pt modelId="{6DFFDD6F-8FF5-4812-9CD0-E2F3B21B842F}" type="sibTrans" cxnId="{CDB4C4EC-19C1-4FFD-AEBA-A58403AB6AB7}">
      <dgm:prSet/>
      <dgm:spPr/>
      <dgm:t>
        <a:bodyPr/>
        <a:lstStyle/>
        <a:p>
          <a:endParaRPr lang="en-US"/>
        </a:p>
      </dgm:t>
    </dgm:pt>
    <dgm:pt modelId="{0084460F-4DD1-4004-A0EF-EE1E332FA73C}">
      <dgm:prSet phldrT="[Text]"/>
      <dgm:spPr>
        <a:solidFill>
          <a:srgbClr val="515257"/>
        </a:solidFill>
      </dgm:spPr>
      <dgm:t>
        <a:bodyPr/>
        <a:lstStyle/>
        <a:p>
          <a:r>
            <a:rPr lang="en-GB" dirty="0"/>
            <a:t>Network</a:t>
          </a:r>
          <a:endParaRPr lang="en-US" dirty="0"/>
        </a:p>
      </dgm:t>
    </dgm:pt>
    <dgm:pt modelId="{AFF4CC85-C47C-4A2E-A150-BB70716568F9}" type="parTrans" cxnId="{12313322-07F0-4DDC-A4B7-FBA95598485B}">
      <dgm:prSet/>
      <dgm:spPr/>
      <dgm:t>
        <a:bodyPr/>
        <a:lstStyle/>
        <a:p>
          <a:endParaRPr lang="en-US"/>
        </a:p>
      </dgm:t>
    </dgm:pt>
    <dgm:pt modelId="{48396A07-43B8-4724-A97D-67FBCB6CDCF8}" type="sibTrans" cxnId="{12313322-07F0-4DDC-A4B7-FBA95598485B}">
      <dgm:prSet/>
      <dgm:spPr/>
      <dgm:t>
        <a:bodyPr/>
        <a:lstStyle/>
        <a:p>
          <a:endParaRPr lang="en-US"/>
        </a:p>
      </dgm:t>
    </dgm:pt>
    <dgm:pt modelId="{D774B6FC-D962-4EED-84D1-6035E88AE298}">
      <dgm:prSet phldrT="[Text]" custT="1"/>
      <dgm:spPr/>
      <dgm:t>
        <a:bodyPr/>
        <a:lstStyle/>
        <a:p>
          <a:r>
            <a:rPr lang="en-GB" sz="1400" dirty="0"/>
            <a:t>Internet</a:t>
          </a:r>
          <a:endParaRPr lang="en-US" sz="1400" dirty="0"/>
        </a:p>
      </dgm:t>
    </dgm:pt>
    <dgm:pt modelId="{B20414F4-FA40-4C1B-9B7F-90C7C53C7C93}" type="parTrans" cxnId="{B483E86F-6F28-46AB-9D0F-C59781A848D2}">
      <dgm:prSet/>
      <dgm:spPr/>
      <dgm:t>
        <a:bodyPr/>
        <a:lstStyle/>
        <a:p>
          <a:endParaRPr lang="en-US"/>
        </a:p>
      </dgm:t>
    </dgm:pt>
    <dgm:pt modelId="{ABA66FC6-9CF5-45AB-B0B0-C8E3964BEA50}" type="sibTrans" cxnId="{B483E86F-6F28-46AB-9D0F-C59781A848D2}">
      <dgm:prSet/>
      <dgm:spPr/>
      <dgm:t>
        <a:bodyPr/>
        <a:lstStyle/>
        <a:p>
          <a:endParaRPr lang="en-US"/>
        </a:p>
      </dgm:t>
    </dgm:pt>
    <dgm:pt modelId="{3DF39E7F-3E05-44D0-9333-A619E08DE6BE}">
      <dgm:prSet phldrT="[Text]" custT="1"/>
      <dgm:spPr/>
      <dgm:t>
        <a:bodyPr/>
        <a:lstStyle/>
        <a:p>
          <a:r>
            <a:rPr lang="en-GB" sz="1400" dirty="0"/>
            <a:t>TCP/IP</a:t>
          </a:r>
          <a:endParaRPr lang="en-US" sz="1400" dirty="0"/>
        </a:p>
      </dgm:t>
    </dgm:pt>
    <dgm:pt modelId="{744D0AAF-CEB6-4657-841E-BCEF53B2D05A}" type="parTrans" cxnId="{0A875729-5BDC-45D4-AA57-47301BDAE7AB}">
      <dgm:prSet/>
      <dgm:spPr/>
      <dgm:t>
        <a:bodyPr/>
        <a:lstStyle/>
        <a:p>
          <a:endParaRPr lang="en-US"/>
        </a:p>
      </dgm:t>
    </dgm:pt>
    <dgm:pt modelId="{7D92E888-D99B-4184-8EF6-A5A84AF2AC0D}" type="sibTrans" cxnId="{0A875729-5BDC-45D4-AA57-47301BDAE7AB}">
      <dgm:prSet/>
      <dgm:spPr/>
      <dgm:t>
        <a:bodyPr/>
        <a:lstStyle/>
        <a:p>
          <a:endParaRPr lang="en-US"/>
        </a:p>
      </dgm:t>
    </dgm:pt>
    <dgm:pt modelId="{84ADE8F6-5FA8-4049-94BC-6D63AC5FCE54}" type="pres">
      <dgm:prSet presAssocID="{CDD488BF-FB68-40CC-B0E2-328CB445A20D}" presName="Name0" presStyleCnt="0">
        <dgm:presLayoutVars>
          <dgm:dir/>
          <dgm:animLvl val="lvl"/>
          <dgm:resizeHandles val="exact"/>
        </dgm:presLayoutVars>
      </dgm:prSet>
      <dgm:spPr/>
    </dgm:pt>
    <dgm:pt modelId="{834B67AC-D2A6-4DB1-8FA7-20630CFD442B}" type="pres">
      <dgm:prSet presAssocID="{DC413B01-7592-45D6-A2CF-79C394152177}" presName="linNode" presStyleCnt="0"/>
      <dgm:spPr/>
    </dgm:pt>
    <dgm:pt modelId="{9D61EF13-BD92-485D-839C-55DC39E6CB3E}" type="pres">
      <dgm:prSet presAssocID="{DC413B01-7592-45D6-A2CF-79C394152177}" presName="parentText" presStyleLbl="node1" presStyleIdx="0" presStyleCnt="6" custScaleX="52778">
        <dgm:presLayoutVars>
          <dgm:chMax val="1"/>
          <dgm:bulletEnabled val="1"/>
        </dgm:presLayoutVars>
      </dgm:prSet>
      <dgm:spPr/>
    </dgm:pt>
    <dgm:pt modelId="{C33D626F-0518-44D8-AFFD-CB98B4686916}" type="pres">
      <dgm:prSet presAssocID="{DC413B01-7592-45D6-A2CF-79C394152177}" presName="descendantText" presStyleLbl="alignAccFollowNode1" presStyleIdx="0" presStyleCnt="6" custLinFactNeighborX="931">
        <dgm:presLayoutVars>
          <dgm:bulletEnabled val="1"/>
        </dgm:presLayoutVars>
      </dgm:prSet>
      <dgm:spPr/>
    </dgm:pt>
    <dgm:pt modelId="{63BDF662-BA58-468A-8E16-C6E1CF7C10C1}" type="pres">
      <dgm:prSet presAssocID="{07F775BC-9EFF-4DAE-A00B-3C25618D7007}" presName="sp" presStyleCnt="0"/>
      <dgm:spPr/>
    </dgm:pt>
    <dgm:pt modelId="{FE6F953A-91C9-4EFC-AC23-9755DC327678}" type="pres">
      <dgm:prSet presAssocID="{AB7229E7-AC80-40C0-BDC4-4269D6522E9E}" presName="linNode" presStyleCnt="0"/>
      <dgm:spPr/>
    </dgm:pt>
    <dgm:pt modelId="{F6CDC882-991E-4170-911C-D99FEADE5051}" type="pres">
      <dgm:prSet presAssocID="{AB7229E7-AC80-40C0-BDC4-4269D6522E9E}" presName="parentText" presStyleLbl="node1" presStyleIdx="1" presStyleCnt="6" custScaleX="52778" custLinFactNeighborX="173">
        <dgm:presLayoutVars>
          <dgm:chMax val="1"/>
          <dgm:bulletEnabled val="1"/>
        </dgm:presLayoutVars>
      </dgm:prSet>
      <dgm:spPr/>
    </dgm:pt>
    <dgm:pt modelId="{03D1B9D5-F3D0-41EE-8721-1D40FE7ACACF}" type="pres">
      <dgm:prSet presAssocID="{AB7229E7-AC80-40C0-BDC4-4269D6522E9E}" presName="descendantText" presStyleLbl="alignAccFollowNode1" presStyleIdx="1" presStyleCnt="6" custLinFactNeighborX="931">
        <dgm:presLayoutVars>
          <dgm:bulletEnabled val="1"/>
        </dgm:presLayoutVars>
      </dgm:prSet>
      <dgm:spPr/>
    </dgm:pt>
    <dgm:pt modelId="{79BFCB6E-BABD-43CB-9E14-E872038CA6AA}" type="pres">
      <dgm:prSet presAssocID="{CF07D506-E8AC-47E7-9537-3216F0AE0B67}" presName="sp" presStyleCnt="0"/>
      <dgm:spPr/>
    </dgm:pt>
    <dgm:pt modelId="{A61CB79D-FEFF-4136-9023-31C396813AC9}" type="pres">
      <dgm:prSet presAssocID="{BB0DE8D2-29FE-43AC-888C-524C46959E2F}" presName="linNode" presStyleCnt="0"/>
      <dgm:spPr/>
    </dgm:pt>
    <dgm:pt modelId="{6E9D6D39-3C69-40C1-8926-46E64DE9F78C}" type="pres">
      <dgm:prSet presAssocID="{BB0DE8D2-29FE-43AC-888C-524C46959E2F}" presName="parentText" presStyleLbl="node1" presStyleIdx="2" presStyleCnt="6" custScaleX="52778">
        <dgm:presLayoutVars>
          <dgm:chMax val="1"/>
          <dgm:bulletEnabled val="1"/>
        </dgm:presLayoutVars>
      </dgm:prSet>
      <dgm:spPr/>
    </dgm:pt>
    <dgm:pt modelId="{66BCE886-61C6-4FEA-96CC-6C80086FEAA7}" type="pres">
      <dgm:prSet presAssocID="{BB0DE8D2-29FE-43AC-888C-524C46959E2F}" presName="descendantText" presStyleLbl="alignAccFollowNode1" presStyleIdx="2" presStyleCnt="6" custLinFactNeighborX="931">
        <dgm:presLayoutVars>
          <dgm:bulletEnabled val="1"/>
        </dgm:presLayoutVars>
      </dgm:prSet>
      <dgm:spPr/>
    </dgm:pt>
    <dgm:pt modelId="{B472B9F4-ACAF-4752-A31C-39511565689F}" type="pres">
      <dgm:prSet presAssocID="{E3F1B457-4C19-45E0-A08A-63A56B5B7B96}" presName="sp" presStyleCnt="0"/>
      <dgm:spPr/>
    </dgm:pt>
    <dgm:pt modelId="{40C95974-133B-4B47-BBC3-F99521C6457C}" type="pres">
      <dgm:prSet presAssocID="{690EA5A3-0F3C-4F17-A405-A8623593FA24}" presName="linNode" presStyleCnt="0"/>
      <dgm:spPr/>
    </dgm:pt>
    <dgm:pt modelId="{5CB4478E-29B1-4A15-80DE-3E79F6776FAF}" type="pres">
      <dgm:prSet presAssocID="{690EA5A3-0F3C-4F17-A405-A8623593FA24}" presName="parentText" presStyleLbl="node1" presStyleIdx="3" presStyleCnt="6" custScaleX="52778">
        <dgm:presLayoutVars>
          <dgm:chMax val="1"/>
          <dgm:bulletEnabled val="1"/>
        </dgm:presLayoutVars>
      </dgm:prSet>
      <dgm:spPr/>
    </dgm:pt>
    <dgm:pt modelId="{3ECA3663-3258-46E8-8839-DE04CEA64775}" type="pres">
      <dgm:prSet presAssocID="{690EA5A3-0F3C-4F17-A405-A8623593FA24}" presName="descendantText" presStyleLbl="alignAccFollowNode1" presStyleIdx="3" presStyleCnt="6" custLinFactNeighborX="931">
        <dgm:presLayoutVars>
          <dgm:bulletEnabled val="1"/>
        </dgm:presLayoutVars>
      </dgm:prSet>
      <dgm:spPr/>
    </dgm:pt>
    <dgm:pt modelId="{1BD83053-81D7-4C66-BF9E-009E112E78B9}" type="pres">
      <dgm:prSet presAssocID="{D54B9524-C437-4C75-9E0F-9FB93EEBB337}" presName="sp" presStyleCnt="0"/>
      <dgm:spPr/>
    </dgm:pt>
    <dgm:pt modelId="{7201B66C-23AC-4CD7-BB77-783CEC1B8BA9}" type="pres">
      <dgm:prSet presAssocID="{75912DD3-BA05-46D2-BB6F-2C5D66271906}" presName="linNode" presStyleCnt="0"/>
      <dgm:spPr/>
    </dgm:pt>
    <dgm:pt modelId="{A3A8E9D6-AA0B-4321-AB16-41E6BDFDC6AC}" type="pres">
      <dgm:prSet presAssocID="{75912DD3-BA05-46D2-BB6F-2C5D66271906}" presName="parentText" presStyleLbl="node1" presStyleIdx="4" presStyleCnt="6" custScaleX="52778">
        <dgm:presLayoutVars>
          <dgm:chMax val="1"/>
          <dgm:bulletEnabled val="1"/>
        </dgm:presLayoutVars>
      </dgm:prSet>
      <dgm:spPr/>
    </dgm:pt>
    <dgm:pt modelId="{BB897526-AB0F-46C0-910D-E7EC24DA7F43}" type="pres">
      <dgm:prSet presAssocID="{75912DD3-BA05-46D2-BB6F-2C5D66271906}" presName="descendantText" presStyleLbl="alignAccFollowNode1" presStyleIdx="4" presStyleCnt="6" custLinFactNeighborX="931">
        <dgm:presLayoutVars>
          <dgm:bulletEnabled val="1"/>
        </dgm:presLayoutVars>
      </dgm:prSet>
      <dgm:spPr/>
    </dgm:pt>
    <dgm:pt modelId="{67D66A61-2D0B-43CA-A720-3CB972761E9E}" type="pres">
      <dgm:prSet presAssocID="{3873F610-0781-4EA0-B50D-CD984121A1B1}" presName="sp" presStyleCnt="0"/>
      <dgm:spPr/>
    </dgm:pt>
    <dgm:pt modelId="{D675914F-B2CC-42C9-AF93-3D850B718B43}" type="pres">
      <dgm:prSet presAssocID="{0084460F-4DD1-4004-A0EF-EE1E332FA73C}" presName="linNode" presStyleCnt="0"/>
      <dgm:spPr/>
    </dgm:pt>
    <dgm:pt modelId="{26F29FF5-C10C-4D08-811D-74B9F51A177A}" type="pres">
      <dgm:prSet presAssocID="{0084460F-4DD1-4004-A0EF-EE1E332FA73C}" presName="parentText" presStyleLbl="node1" presStyleIdx="5" presStyleCnt="6" custScaleX="52778">
        <dgm:presLayoutVars>
          <dgm:chMax val="1"/>
          <dgm:bulletEnabled val="1"/>
        </dgm:presLayoutVars>
      </dgm:prSet>
      <dgm:spPr/>
    </dgm:pt>
    <dgm:pt modelId="{62D2FAE6-6885-4D01-AE81-610733369985}" type="pres">
      <dgm:prSet presAssocID="{0084460F-4DD1-4004-A0EF-EE1E332FA73C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771AE806-E722-4119-A351-D01A6D75FCE9}" type="presOf" srcId="{D774B6FC-D962-4EED-84D1-6035E88AE298}" destId="{62D2FAE6-6885-4D01-AE81-610733369985}" srcOrd="0" destOrd="0" presId="urn:microsoft.com/office/officeart/2005/8/layout/vList5"/>
    <dgm:cxn modelId="{3402D909-E25E-493D-AE97-8B870F12756E}" srcId="{CDD488BF-FB68-40CC-B0E2-328CB445A20D}" destId="{AB7229E7-AC80-40C0-BDC4-4269D6522E9E}" srcOrd="1" destOrd="0" parTransId="{4F99036D-42EC-43E9-A23D-DC2A1FDF5E5A}" sibTransId="{CF07D506-E8AC-47E7-9537-3216F0AE0B67}"/>
    <dgm:cxn modelId="{B4145414-4C99-4EF2-9C29-FCE25B33C1DC}" type="presOf" srcId="{00867748-34A3-462E-9621-91AC37996BBB}" destId="{C33D626F-0518-44D8-AFFD-CB98B4686916}" srcOrd="0" destOrd="1" presId="urn:microsoft.com/office/officeart/2005/8/layout/vList5"/>
    <dgm:cxn modelId="{1EEAB71D-2F8B-4463-8685-EABFEFFF8E35}" srcId="{75912DD3-BA05-46D2-BB6F-2C5D66271906}" destId="{48323C21-F7BD-4D48-82D6-E4AEE74CB5EA}" srcOrd="1" destOrd="0" parTransId="{FF01E8EB-61D5-4CD1-A726-2EEE67BB5B8E}" sibTransId="{BBE958CB-0098-4FEB-B3CF-B327E6C72284}"/>
    <dgm:cxn modelId="{12313322-07F0-4DDC-A4B7-FBA95598485B}" srcId="{CDD488BF-FB68-40CC-B0E2-328CB445A20D}" destId="{0084460F-4DD1-4004-A0EF-EE1E332FA73C}" srcOrd="5" destOrd="0" parTransId="{AFF4CC85-C47C-4A2E-A150-BB70716568F9}" sibTransId="{48396A07-43B8-4724-A97D-67FBCB6CDCF8}"/>
    <dgm:cxn modelId="{D712C024-7999-4BB3-812F-10212DF5DE9C}" type="presOf" srcId="{3DF39E7F-3E05-44D0-9333-A619E08DE6BE}" destId="{62D2FAE6-6885-4D01-AE81-610733369985}" srcOrd="0" destOrd="1" presId="urn:microsoft.com/office/officeart/2005/8/layout/vList5"/>
    <dgm:cxn modelId="{0A875729-5BDC-45D4-AA57-47301BDAE7AB}" srcId="{0084460F-4DD1-4004-A0EF-EE1E332FA73C}" destId="{3DF39E7F-3E05-44D0-9333-A619E08DE6BE}" srcOrd="1" destOrd="0" parTransId="{744D0AAF-CEB6-4657-841E-BCEF53B2D05A}" sibTransId="{7D92E888-D99B-4184-8EF6-A5A84AF2AC0D}"/>
    <dgm:cxn modelId="{F847652F-C730-4A6C-9482-80A2AADE6A35}" srcId="{AB7229E7-AC80-40C0-BDC4-4269D6522E9E}" destId="{472072B1-ABEE-48A7-89AA-96EE2BC4ACE7}" srcOrd="0" destOrd="0" parTransId="{0AE29547-AE3F-4A70-ABDA-96210A77B251}" sibTransId="{AF6E941C-78F9-4351-818F-EF46B9809928}"/>
    <dgm:cxn modelId="{8BC09E39-032E-4A08-868D-80773E726411}" srcId="{DC413B01-7592-45D6-A2CF-79C394152177}" destId="{97A85C7F-10EF-4616-975C-DFEC5EDB4AD5}" srcOrd="0" destOrd="0" parTransId="{A1739D53-82B7-4B01-A10D-BDF31847A116}" sibTransId="{FD855117-D6E2-4CE2-A6BF-EAE3C183CB12}"/>
    <dgm:cxn modelId="{0F7D403B-3C55-41C6-8446-1557715EBA75}" type="presOf" srcId="{16065A9B-47F9-4E3B-9B28-13BF54E08508}" destId="{C33D626F-0518-44D8-AFFD-CB98B4686916}" srcOrd="0" destOrd="2" presId="urn:microsoft.com/office/officeart/2005/8/layout/vList5"/>
    <dgm:cxn modelId="{3BB51B3F-3213-4BE2-95CE-792ED426ADA6}" type="presOf" srcId="{DC413B01-7592-45D6-A2CF-79C394152177}" destId="{9D61EF13-BD92-485D-839C-55DC39E6CB3E}" srcOrd="0" destOrd="0" presId="urn:microsoft.com/office/officeart/2005/8/layout/vList5"/>
    <dgm:cxn modelId="{0760593F-6ECC-4E9F-9C8F-8213CDC24084}" type="presOf" srcId="{BD3E25F1-D8A5-4950-8468-028228263773}" destId="{03D1B9D5-F3D0-41EE-8721-1D40FE7ACACF}" srcOrd="0" destOrd="2" presId="urn:microsoft.com/office/officeart/2005/8/layout/vList5"/>
    <dgm:cxn modelId="{9355065F-692B-4333-8157-2186E69E1593}" srcId="{CDD488BF-FB68-40CC-B0E2-328CB445A20D}" destId="{DC413B01-7592-45D6-A2CF-79C394152177}" srcOrd="0" destOrd="0" parTransId="{B1343FC1-01EB-4CD2-A2C8-C9E37ACA27EC}" sibTransId="{07F775BC-9EFF-4DAE-A00B-3C25618D7007}"/>
    <dgm:cxn modelId="{E433C466-D10F-4665-BA40-3FAEFE0720CD}" type="presOf" srcId="{75912DD3-BA05-46D2-BB6F-2C5D66271906}" destId="{A3A8E9D6-AA0B-4321-AB16-41E6BDFDC6AC}" srcOrd="0" destOrd="0" presId="urn:microsoft.com/office/officeart/2005/8/layout/vList5"/>
    <dgm:cxn modelId="{BA39AE6D-0141-4C01-820F-C683BBE57CA3}" type="presOf" srcId="{AB7229E7-AC80-40C0-BDC4-4269D6522E9E}" destId="{F6CDC882-991E-4170-911C-D99FEADE5051}" srcOrd="0" destOrd="0" presId="urn:microsoft.com/office/officeart/2005/8/layout/vList5"/>
    <dgm:cxn modelId="{B483E86F-6F28-46AB-9D0F-C59781A848D2}" srcId="{0084460F-4DD1-4004-A0EF-EE1E332FA73C}" destId="{D774B6FC-D962-4EED-84D1-6035E88AE298}" srcOrd="0" destOrd="0" parTransId="{B20414F4-FA40-4C1B-9B7F-90C7C53C7C93}" sibTransId="{ABA66FC6-9CF5-45AB-B0B0-C8E3964BEA50}"/>
    <dgm:cxn modelId="{0FA29D52-E64F-448B-98A2-B800D37EAADC}" type="presOf" srcId="{37396EED-9031-450E-A51E-F8FF7795B484}" destId="{66BCE886-61C6-4FEA-96CC-6C80086FEAA7}" srcOrd="0" destOrd="0" presId="urn:microsoft.com/office/officeart/2005/8/layout/vList5"/>
    <dgm:cxn modelId="{392EBC5A-0E45-4737-BCA4-62DE19B7DCAA}" type="presOf" srcId="{22C7A9E3-29B0-432E-9EC5-27B735F24615}" destId="{BB897526-AB0F-46C0-910D-E7EC24DA7F43}" srcOrd="0" destOrd="2" presId="urn:microsoft.com/office/officeart/2005/8/layout/vList5"/>
    <dgm:cxn modelId="{11B39A7B-8769-48F1-BB01-269D4CD534B3}" type="presOf" srcId="{48323C21-F7BD-4D48-82D6-E4AEE74CB5EA}" destId="{BB897526-AB0F-46C0-910D-E7EC24DA7F43}" srcOrd="0" destOrd="1" presId="urn:microsoft.com/office/officeart/2005/8/layout/vList5"/>
    <dgm:cxn modelId="{8C161580-8C06-4647-ABEF-DBAA2E42FDF0}" srcId="{AB7229E7-AC80-40C0-BDC4-4269D6522E9E}" destId="{F68D67FE-2E57-40A9-854F-7C590424D9B3}" srcOrd="1" destOrd="0" parTransId="{42B1E41A-97F9-41D3-9209-C7DB62384AA9}" sibTransId="{6C560BD1-42C1-46C5-B968-1494E686D09A}"/>
    <dgm:cxn modelId="{4BCD858D-AFCA-4ABE-B912-DBE64B957302}" srcId="{690EA5A3-0F3C-4F17-A405-A8623593FA24}" destId="{2635FFE5-AE6D-4DCE-90F0-8E6FAE19E626}" srcOrd="0" destOrd="0" parTransId="{9414928D-B85C-4378-84DD-A09DC4D547BD}" sibTransId="{4FC83476-FDB7-4F0F-956E-5868AE0D0946}"/>
    <dgm:cxn modelId="{6405DF8E-1BE0-488E-8CAD-C207453564A3}" srcId="{BB0DE8D2-29FE-43AC-888C-524C46959E2F}" destId="{37396EED-9031-450E-A51E-F8FF7795B484}" srcOrd="0" destOrd="0" parTransId="{B3768DB7-88BE-4E4C-9135-8F7D9E78D13D}" sibTransId="{E33E131A-877E-4DC3-8D0B-4FFA5EE72541}"/>
    <dgm:cxn modelId="{EFC36B91-074F-4F2F-AB7F-0480FD78CF1A}" srcId="{CDD488BF-FB68-40CC-B0E2-328CB445A20D}" destId="{75912DD3-BA05-46D2-BB6F-2C5D66271906}" srcOrd="4" destOrd="0" parTransId="{3A6E8CAF-B600-4051-B104-135660D50954}" sibTransId="{3873F610-0781-4EA0-B50D-CD984121A1B1}"/>
    <dgm:cxn modelId="{A31E5194-EA82-449A-AABE-9B0961BC7897}" type="presOf" srcId="{CBEEC92D-921A-42F0-A9B3-CF7124243B1F}" destId="{66BCE886-61C6-4FEA-96CC-6C80086FEAA7}" srcOrd="0" destOrd="2" presId="urn:microsoft.com/office/officeart/2005/8/layout/vList5"/>
    <dgm:cxn modelId="{DBA61395-D5AF-402A-A6EF-DD9BFE9E44AC}" srcId="{690EA5A3-0F3C-4F17-A405-A8623593FA24}" destId="{2B17E4B4-732D-496E-9388-525154B8FDC9}" srcOrd="1" destOrd="0" parTransId="{D852ED1C-ABF8-4C01-97E4-55E9EAF0C558}" sibTransId="{280ADC54-7935-4E6F-9EF4-8E57AA30173D}"/>
    <dgm:cxn modelId="{A2BE4CAE-12BD-42B3-8A76-238A8CB2190D}" srcId="{75912DD3-BA05-46D2-BB6F-2C5D66271906}" destId="{5011900B-FD52-464B-8A96-BDB9995801A9}" srcOrd="0" destOrd="0" parTransId="{B5C9EF58-AFCF-4745-9C10-5F6C8B85A2A0}" sibTransId="{6B91A20E-8C7D-4349-A5A2-204CB2B8A6E7}"/>
    <dgm:cxn modelId="{85E9EBB1-8AD7-4A51-80B4-C2197C862D8A}" srcId="{BB0DE8D2-29FE-43AC-888C-524C46959E2F}" destId="{CBEEC92D-921A-42F0-A9B3-CF7124243B1F}" srcOrd="2" destOrd="0" parTransId="{45E899D3-AEE4-48B6-A21A-3837001931A0}" sibTransId="{BCE20EA8-3FCF-49DF-BA01-42718F0C09B1}"/>
    <dgm:cxn modelId="{227D1BC0-6D64-4C03-910F-6D1F5BFB0A1C}" type="presOf" srcId="{97A85C7F-10EF-4616-975C-DFEC5EDB4AD5}" destId="{C33D626F-0518-44D8-AFFD-CB98B4686916}" srcOrd="0" destOrd="0" presId="urn:microsoft.com/office/officeart/2005/8/layout/vList5"/>
    <dgm:cxn modelId="{B04BE5C1-2C4C-4CEA-B635-FEB0960A0D1B}" srcId="{BB0DE8D2-29FE-43AC-888C-524C46959E2F}" destId="{9146570A-8D4C-4E75-B55D-91176475265F}" srcOrd="1" destOrd="0" parTransId="{8D832105-DC45-42AD-A27B-5F48A972FF78}" sibTransId="{3D2743AD-0AC8-45BF-9CC0-12AF61BF50D2}"/>
    <dgm:cxn modelId="{53CB98C7-501A-4FC5-904E-2E5EC205B903}" type="presOf" srcId="{2B17E4B4-732D-496E-9388-525154B8FDC9}" destId="{3ECA3663-3258-46E8-8839-DE04CEA64775}" srcOrd="0" destOrd="1" presId="urn:microsoft.com/office/officeart/2005/8/layout/vList5"/>
    <dgm:cxn modelId="{DA69A8C7-EA01-4E51-8B2E-371B862352FD}" type="presOf" srcId="{9146570A-8D4C-4E75-B55D-91176475265F}" destId="{66BCE886-61C6-4FEA-96CC-6C80086FEAA7}" srcOrd="0" destOrd="1" presId="urn:microsoft.com/office/officeart/2005/8/layout/vList5"/>
    <dgm:cxn modelId="{63E5FACC-1B43-4B5F-811B-D23AB2390B08}" type="presOf" srcId="{0084460F-4DD1-4004-A0EF-EE1E332FA73C}" destId="{26F29FF5-C10C-4D08-811D-74B9F51A177A}" srcOrd="0" destOrd="0" presId="urn:microsoft.com/office/officeart/2005/8/layout/vList5"/>
    <dgm:cxn modelId="{1B231ED6-D8AF-49CD-9BC5-AEA088842D07}" srcId="{690EA5A3-0F3C-4F17-A405-A8623593FA24}" destId="{8F1C68F1-8900-46E3-A216-986F5DAE9F41}" srcOrd="2" destOrd="0" parTransId="{167983E2-C8C6-4535-8FE6-6EB3969A8F2E}" sibTransId="{3778F242-AEA5-4766-A292-CC9C1D54C06E}"/>
    <dgm:cxn modelId="{7EFC5BD7-9E4E-4FC4-B7FE-3FACB2BC15B0}" type="presOf" srcId="{690EA5A3-0F3C-4F17-A405-A8623593FA24}" destId="{5CB4478E-29B1-4A15-80DE-3E79F6776FAF}" srcOrd="0" destOrd="0" presId="urn:microsoft.com/office/officeart/2005/8/layout/vList5"/>
    <dgm:cxn modelId="{AD2C66E2-7370-4D58-84AB-D101C417E963}" srcId="{CDD488BF-FB68-40CC-B0E2-328CB445A20D}" destId="{BB0DE8D2-29FE-43AC-888C-524C46959E2F}" srcOrd="2" destOrd="0" parTransId="{86A1681D-E0B1-41D3-8C2E-66262BB65CAB}" sibTransId="{E3F1B457-4C19-45E0-A08A-63A56B5B7B96}"/>
    <dgm:cxn modelId="{70F6D8E4-BD8F-4D50-B997-5686488926F0}" type="presOf" srcId="{472072B1-ABEE-48A7-89AA-96EE2BC4ACE7}" destId="{03D1B9D5-F3D0-41EE-8721-1D40FE7ACACF}" srcOrd="0" destOrd="0" presId="urn:microsoft.com/office/officeart/2005/8/layout/vList5"/>
    <dgm:cxn modelId="{B00433E5-6E77-47CE-ABBF-CDCA398E7AF9}" type="presOf" srcId="{BB0DE8D2-29FE-43AC-888C-524C46959E2F}" destId="{6E9D6D39-3C69-40C1-8926-46E64DE9F78C}" srcOrd="0" destOrd="0" presId="urn:microsoft.com/office/officeart/2005/8/layout/vList5"/>
    <dgm:cxn modelId="{37ADE2E7-B4E5-45B4-B06B-D8E608C57CAD}" type="presOf" srcId="{CDD488BF-FB68-40CC-B0E2-328CB445A20D}" destId="{84ADE8F6-5FA8-4049-94BC-6D63AC5FCE54}" srcOrd="0" destOrd="0" presId="urn:microsoft.com/office/officeart/2005/8/layout/vList5"/>
    <dgm:cxn modelId="{046E2FE9-437F-4F18-A565-2CEDAC313BA8}" srcId="{DC413B01-7592-45D6-A2CF-79C394152177}" destId="{00867748-34A3-462E-9621-91AC37996BBB}" srcOrd="1" destOrd="0" parTransId="{FA7E5768-EE30-4D6A-9CED-28D70BFDA623}" sibTransId="{DA532239-5298-4FA2-BA93-B2AAC1423BE6}"/>
    <dgm:cxn modelId="{FA6B84E9-7F65-40F4-864C-B0B7C9FDA309}" type="presOf" srcId="{F68D67FE-2E57-40A9-854F-7C590424D9B3}" destId="{03D1B9D5-F3D0-41EE-8721-1D40FE7ACACF}" srcOrd="0" destOrd="1" presId="urn:microsoft.com/office/officeart/2005/8/layout/vList5"/>
    <dgm:cxn modelId="{C9705BEC-7463-4AA9-8837-5730D6822002}" srcId="{DC413B01-7592-45D6-A2CF-79C394152177}" destId="{16065A9B-47F9-4E3B-9B28-13BF54E08508}" srcOrd="2" destOrd="0" parTransId="{D7E8E786-3E0E-4ABF-A589-C05ED61E79F0}" sibTransId="{EB87EDE9-CBFD-456D-8EE7-7F87EC13DF10}"/>
    <dgm:cxn modelId="{CDB4C4EC-19C1-4FFD-AEBA-A58403AB6AB7}" srcId="{75912DD3-BA05-46D2-BB6F-2C5D66271906}" destId="{22C7A9E3-29B0-432E-9EC5-27B735F24615}" srcOrd="2" destOrd="0" parTransId="{B9FE8ED7-19FF-424F-9216-628CD50313B0}" sibTransId="{6DFFDD6F-8FF5-4812-9CD0-E2F3B21B842F}"/>
    <dgm:cxn modelId="{77E4F4EF-344B-408B-877E-9614149A1E6F}" type="presOf" srcId="{2635FFE5-AE6D-4DCE-90F0-8E6FAE19E626}" destId="{3ECA3663-3258-46E8-8839-DE04CEA64775}" srcOrd="0" destOrd="0" presId="urn:microsoft.com/office/officeart/2005/8/layout/vList5"/>
    <dgm:cxn modelId="{7C57C3F3-60BF-4A2E-B7AC-A2E6AFBB91F6}" type="presOf" srcId="{5011900B-FD52-464B-8A96-BDB9995801A9}" destId="{BB897526-AB0F-46C0-910D-E7EC24DA7F43}" srcOrd="0" destOrd="0" presId="urn:microsoft.com/office/officeart/2005/8/layout/vList5"/>
    <dgm:cxn modelId="{2D6BF4F5-C0A0-42A0-91FB-F96C01B39505}" type="presOf" srcId="{8F1C68F1-8900-46E3-A216-986F5DAE9F41}" destId="{3ECA3663-3258-46E8-8839-DE04CEA64775}" srcOrd="0" destOrd="2" presId="urn:microsoft.com/office/officeart/2005/8/layout/vList5"/>
    <dgm:cxn modelId="{DD8AA9FC-6147-4936-880E-2DB984202D8B}" srcId="{CDD488BF-FB68-40CC-B0E2-328CB445A20D}" destId="{690EA5A3-0F3C-4F17-A405-A8623593FA24}" srcOrd="3" destOrd="0" parTransId="{9D636179-B3CC-4C6A-BC38-52463B63B7CA}" sibTransId="{D54B9524-C437-4C75-9E0F-9FB93EEBB337}"/>
    <dgm:cxn modelId="{D1C4CFFD-C88B-433C-9B7C-9214CC352EB8}" srcId="{AB7229E7-AC80-40C0-BDC4-4269D6522E9E}" destId="{BD3E25F1-D8A5-4950-8468-028228263773}" srcOrd="2" destOrd="0" parTransId="{D492B306-30DA-465C-90F5-652924F1BB74}" sibTransId="{E6BADDC7-6960-470E-8649-4699B9E01478}"/>
    <dgm:cxn modelId="{0BE97B2E-D5B6-4253-B52B-57491C13A6BE}" type="presParOf" srcId="{84ADE8F6-5FA8-4049-94BC-6D63AC5FCE54}" destId="{834B67AC-D2A6-4DB1-8FA7-20630CFD442B}" srcOrd="0" destOrd="0" presId="urn:microsoft.com/office/officeart/2005/8/layout/vList5"/>
    <dgm:cxn modelId="{911DECD5-8E52-464A-B1E0-554C0FD77FC7}" type="presParOf" srcId="{834B67AC-D2A6-4DB1-8FA7-20630CFD442B}" destId="{9D61EF13-BD92-485D-839C-55DC39E6CB3E}" srcOrd="0" destOrd="0" presId="urn:microsoft.com/office/officeart/2005/8/layout/vList5"/>
    <dgm:cxn modelId="{EFC3DEA4-CD89-4E64-9BD2-4BFD1A32A1C7}" type="presParOf" srcId="{834B67AC-D2A6-4DB1-8FA7-20630CFD442B}" destId="{C33D626F-0518-44D8-AFFD-CB98B4686916}" srcOrd="1" destOrd="0" presId="urn:microsoft.com/office/officeart/2005/8/layout/vList5"/>
    <dgm:cxn modelId="{DA804623-0C94-4CAB-8DE5-FE65F36DAC1F}" type="presParOf" srcId="{84ADE8F6-5FA8-4049-94BC-6D63AC5FCE54}" destId="{63BDF662-BA58-468A-8E16-C6E1CF7C10C1}" srcOrd="1" destOrd="0" presId="urn:microsoft.com/office/officeart/2005/8/layout/vList5"/>
    <dgm:cxn modelId="{6622CCDB-7C5F-4462-8B89-EFFD6CAA9461}" type="presParOf" srcId="{84ADE8F6-5FA8-4049-94BC-6D63AC5FCE54}" destId="{FE6F953A-91C9-4EFC-AC23-9755DC327678}" srcOrd="2" destOrd="0" presId="urn:microsoft.com/office/officeart/2005/8/layout/vList5"/>
    <dgm:cxn modelId="{0D6F940A-9AF6-4679-BF3D-14B42CD78703}" type="presParOf" srcId="{FE6F953A-91C9-4EFC-AC23-9755DC327678}" destId="{F6CDC882-991E-4170-911C-D99FEADE5051}" srcOrd="0" destOrd="0" presId="urn:microsoft.com/office/officeart/2005/8/layout/vList5"/>
    <dgm:cxn modelId="{916A3099-76CA-4B65-ACD0-77708FBCA709}" type="presParOf" srcId="{FE6F953A-91C9-4EFC-AC23-9755DC327678}" destId="{03D1B9D5-F3D0-41EE-8721-1D40FE7ACACF}" srcOrd="1" destOrd="0" presId="urn:microsoft.com/office/officeart/2005/8/layout/vList5"/>
    <dgm:cxn modelId="{6DCFB1E1-E484-400E-ADD0-B562893199A3}" type="presParOf" srcId="{84ADE8F6-5FA8-4049-94BC-6D63AC5FCE54}" destId="{79BFCB6E-BABD-43CB-9E14-E872038CA6AA}" srcOrd="3" destOrd="0" presId="urn:microsoft.com/office/officeart/2005/8/layout/vList5"/>
    <dgm:cxn modelId="{D9DEB3EE-B7A1-4484-A8A6-61AD2A77EAB7}" type="presParOf" srcId="{84ADE8F6-5FA8-4049-94BC-6D63AC5FCE54}" destId="{A61CB79D-FEFF-4136-9023-31C396813AC9}" srcOrd="4" destOrd="0" presId="urn:microsoft.com/office/officeart/2005/8/layout/vList5"/>
    <dgm:cxn modelId="{E43F3860-8CDD-4E84-96AC-47ED228C85ED}" type="presParOf" srcId="{A61CB79D-FEFF-4136-9023-31C396813AC9}" destId="{6E9D6D39-3C69-40C1-8926-46E64DE9F78C}" srcOrd="0" destOrd="0" presId="urn:microsoft.com/office/officeart/2005/8/layout/vList5"/>
    <dgm:cxn modelId="{EDBFE45D-CBBF-4C31-A8F1-7116A3454133}" type="presParOf" srcId="{A61CB79D-FEFF-4136-9023-31C396813AC9}" destId="{66BCE886-61C6-4FEA-96CC-6C80086FEAA7}" srcOrd="1" destOrd="0" presId="urn:microsoft.com/office/officeart/2005/8/layout/vList5"/>
    <dgm:cxn modelId="{EA56461F-38A5-472E-AB42-8BCBFAA8DFFF}" type="presParOf" srcId="{84ADE8F6-5FA8-4049-94BC-6D63AC5FCE54}" destId="{B472B9F4-ACAF-4752-A31C-39511565689F}" srcOrd="5" destOrd="0" presId="urn:microsoft.com/office/officeart/2005/8/layout/vList5"/>
    <dgm:cxn modelId="{B9E5E19B-6EB1-4BF0-8DB5-3042F167EF63}" type="presParOf" srcId="{84ADE8F6-5FA8-4049-94BC-6D63AC5FCE54}" destId="{40C95974-133B-4B47-BBC3-F99521C6457C}" srcOrd="6" destOrd="0" presId="urn:microsoft.com/office/officeart/2005/8/layout/vList5"/>
    <dgm:cxn modelId="{724F2F6A-8DAF-4DB6-A5B8-83353182D3B1}" type="presParOf" srcId="{40C95974-133B-4B47-BBC3-F99521C6457C}" destId="{5CB4478E-29B1-4A15-80DE-3E79F6776FAF}" srcOrd="0" destOrd="0" presId="urn:microsoft.com/office/officeart/2005/8/layout/vList5"/>
    <dgm:cxn modelId="{AB7DF5BC-B2AC-49E2-84FA-7E69EF3C98E7}" type="presParOf" srcId="{40C95974-133B-4B47-BBC3-F99521C6457C}" destId="{3ECA3663-3258-46E8-8839-DE04CEA64775}" srcOrd="1" destOrd="0" presId="urn:microsoft.com/office/officeart/2005/8/layout/vList5"/>
    <dgm:cxn modelId="{E6BC294C-3378-4C1A-8D19-AA2F00D0DA4F}" type="presParOf" srcId="{84ADE8F6-5FA8-4049-94BC-6D63AC5FCE54}" destId="{1BD83053-81D7-4C66-BF9E-009E112E78B9}" srcOrd="7" destOrd="0" presId="urn:microsoft.com/office/officeart/2005/8/layout/vList5"/>
    <dgm:cxn modelId="{9DDFF361-26B7-498D-92FA-898313C0BB30}" type="presParOf" srcId="{84ADE8F6-5FA8-4049-94BC-6D63AC5FCE54}" destId="{7201B66C-23AC-4CD7-BB77-783CEC1B8BA9}" srcOrd="8" destOrd="0" presId="urn:microsoft.com/office/officeart/2005/8/layout/vList5"/>
    <dgm:cxn modelId="{2204310A-92BA-450F-8FDB-2C1C9723ECFF}" type="presParOf" srcId="{7201B66C-23AC-4CD7-BB77-783CEC1B8BA9}" destId="{A3A8E9D6-AA0B-4321-AB16-41E6BDFDC6AC}" srcOrd="0" destOrd="0" presId="urn:microsoft.com/office/officeart/2005/8/layout/vList5"/>
    <dgm:cxn modelId="{1200455A-E698-4081-B3ED-8E53123C24F4}" type="presParOf" srcId="{7201B66C-23AC-4CD7-BB77-783CEC1B8BA9}" destId="{BB897526-AB0F-46C0-910D-E7EC24DA7F43}" srcOrd="1" destOrd="0" presId="urn:microsoft.com/office/officeart/2005/8/layout/vList5"/>
    <dgm:cxn modelId="{6D263BD3-6E8E-4772-825B-F40A657296A3}" type="presParOf" srcId="{84ADE8F6-5FA8-4049-94BC-6D63AC5FCE54}" destId="{67D66A61-2D0B-43CA-A720-3CB972761E9E}" srcOrd="9" destOrd="0" presId="urn:microsoft.com/office/officeart/2005/8/layout/vList5"/>
    <dgm:cxn modelId="{FF3E8C02-8DAB-4B0B-B4CB-A1019BC9A3A1}" type="presParOf" srcId="{84ADE8F6-5FA8-4049-94BC-6D63AC5FCE54}" destId="{D675914F-B2CC-42C9-AF93-3D850B718B43}" srcOrd="10" destOrd="0" presId="urn:microsoft.com/office/officeart/2005/8/layout/vList5"/>
    <dgm:cxn modelId="{1E375793-E03E-4952-89DD-9B8373F5F0F2}" type="presParOf" srcId="{D675914F-B2CC-42C9-AF93-3D850B718B43}" destId="{26F29FF5-C10C-4D08-811D-74B9F51A177A}" srcOrd="0" destOrd="0" presId="urn:microsoft.com/office/officeart/2005/8/layout/vList5"/>
    <dgm:cxn modelId="{B73F445F-CF10-4EAD-8EAA-A8CF9535CA36}" type="presParOf" srcId="{D675914F-B2CC-42C9-AF93-3D850B718B43}" destId="{62D2FAE6-6885-4D01-AE81-6107333699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C762A-BA4F-4D80-822D-D7471B87AFFF}">
      <dsp:nvSpPr>
        <dsp:cNvPr id="0" name=""/>
        <dsp:cNvSpPr/>
      </dsp:nvSpPr>
      <dsp:spPr>
        <a:xfrm>
          <a:off x="844" y="239630"/>
          <a:ext cx="1872342" cy="2040102"/>
        </a:xfrm>
        <a:prstGeom prst="roundRect">
          <a:avLst>
            <a:gd name="adj" fmla="val 10000"/>
          </a:avLst>
        </a:prstGeom>
        <a:solidFill>
          <a:srgbClr val="5152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Genesis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Block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transactions</a:t>
          </a:r>
          <a:endParaRPr lang="en-US" sz="1800" kern="1200" dirty="0"/>
        </a:p>
      </dsp:txBody>
      <dsp:txXfrm>
        <a:off x="55683" y="294469"/>
        <a:ext cx="1762664" cy="1930424"/>
      </dsp:txXfrm>
    </dsp:sp>
    <dsp:sp modelId="{9B4CDA66-1925-44B4-93E8-B24A15715AD2}">
      <dsp:nvSpPr>
        <dsp:cNvPr id="0" name=""/>
        <dsp:cNvSpPr/>
      </dsp:nvSpPr>
      <dsp:spPr>
        <a:xfrm rot="7027">
          <a:off x="1945199" y="1172602"/>
          <a:ext cx="152666" cy="17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945199" y="1208273"/>
        <a:ext cx="106866" cy="107154"/>
      </dsp:txXfrm>
    </dsp:sp>
    <dsp:sp modelId="{72FE7DC6-6110-40C1-AD10-9D5F38AE32D7}">
      <dsp:nvSpPr>
        <dsp:cNvPr id="0" name=""/>
        <dsp:cNvSpPr/>
      </dsp:nvSpPr>
      <dsp:spPr>
        <a:xfrm>
          <a:off x="2161236" y="244045"/>
          <a:ext cx="1872342" cy="2040102"/>
        </a:xfrm>
        <a:prstGeom prst="roundRect">
          <a:avLst>
            <a:gd name="adj" fmla="val 10000"/>
          </a:avLst>
        </a:prstGeom>
        <a:solidFill>
          <a:srgbClr val="5152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Previous hash; Block 1; transactions and other data</a:t>
          </a:r>
          <a:endParaRPr lang="en-US" sz="1800" kern="1200" dirty="0"/>
        </a:p>
      </dsp:txBody>
      <dsp:txXfrm>
        <a:off x="2216075" y="298884"/>
        <a:ext cx="1762664" cy="1930424"/>
      </dsp:txXfrm>
    </dsp:sp>
    <dsp:sp modelId="{24587D16-BDA2-4CA0-8796-5EDAB90B131E}">
      <dsp:nvSpPr>
        <dsp:cNvPr id="0" name=""/>
        <dsp:cNvSpPr/>
      </dsp:nvSpPr>
      <dsp:spPr>
        <a:xfrm rot="21592973">
          <a:off x="4105591" y="1172585"/>
          <a:ext cx="152666" cy="17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105591" y="1208350"/>
        <a:ext cx="106866" cy="107154"/>
      </dsp:txXfrm>
    </dsp:sp>
    <dsp:sp modelId="{6B50F4AA-39D2-403A-B0C4-9CFBC842867E}">
      <dsp:nvSpPr>
        <dsp:cNvPr id="0" name=""/>
        <dsp:cNvSpPr/>
      </dsp:nvSpPr>
      <dsp:spPr>
        <a:xfrm>
          <a:off x="4321628" y="239630"/>
          <a:ext cx="1872342" cy="2040102"/>
        </a:xfrm>
        <a:prstGeom prst="roundRect">
          <a:avLst>
            <a:gd name="adj" fmla="val 10000"/>
          </a:avLst>
        </a:prstGeom>
        <a:solidFill>
          <a:srgbClr val="5152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Previous hash; Block 2; transactions and other data</a:t>
          </a:r>
          <a:endParaRPr lang="en-US" sz="1800" kern="1200" dirty="0"/>
        </a:p>
      </dsp:txBody>
      <dsp:txXfrm>
        <a:off x="4376467" y="294469"/>
        <a:ext cx="1762664" cy="1930424"/>
      </dsp:txXfrm>
    </dsp:sp>
    <dsp:sp modelId="{98131803-DA75-4E2E-A1BC-929C5DAFED5B}">
      <dsp:nvSpPr>
        <dsp:cNvPr id="0" name=""/>
        <dsp:cNvSpPr/>
      </dsp:nvSpPr>
      <dsp:spPr>
        <a:xfrm>
          <a:off x="6265983" y="1170386"/>
          <a:ext cx="152666" cy="17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265983" y="1206104"/>
        <a:ext cx="106866" cy="107154"/>
      </dsp:txXfrm>
    </dsp:sp>
    <dsp:sp modelId="{051412FA-FAC5-4775-95A5-4138FC0B1462}">
      <dsp:nvSpPr>
        <dsp:cNvPr id="0" name=""/>
        <dsp:cNvSpPr/>
      </dsp:nvSpPr>
      <dsp:spPr>
        <a:xfrm>
          <a:off x="6482020" y="239630"/>
          <a:ext cx="1872342" cy="2040102"/>
        </a:xfrm>
        <a:prstGeom prst="roundRect">
          <a:avLst>
            <a:gd name="adj" fmla="val 10000"/>
          </a:avLst>
        </a:prstGeom>
        <a:solidFill>
          <a:srgbClr val="5152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… </a:t>
          </a:r>
          <a:endParaRPr lang="en-US" sz="1800" kern="1200" dirty="0"/>
        </a:p>
      </dsp:txBody>
      <dsp:txXfrm>
        <a:off x="6536859" y="294469"/>
        <a:ext cx="1762664" cy="1930424"/>
      </dsp:txXfrm>
    </dsp:sp>
    <dsp:sp modelId="{E3C11EBF-B1AD-4AD0-BCA7-46A7430FAF2A}">
      <dsp:nvSpPr>
        <dsp:cNvPr id="0" name=""/>
        <dsp:cNvSpPr/>
      </dsp:nvSpPr>
      <dsp:spPr>
        <a:xfrm>
          <a:off x="8426375" y="1170386"/>
          <a:ext cx="152666" cy="178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8426375" y="1206104"/>
        <a:ext cx="106866" cy="107154"/>
      </dsp:txXfrm>
    </dsp:sp>
    <dsp:sp modelId="{E1B97611-CC46-4BB1-B320-9E3C1E282A5B}">
      <dsp:nvSpPr>
        <dsp:cNvPr id="0" name=""/>
        <dsp:cNvSpPr/>
      </dsp:nvSpPr>
      <dsp:spPr>
        <a:xfrm>
          <a:off x="8642412" y="239630"/>
          <a:ext cx="1872342" cy="2040102"/>
        </a:xfrm>
        <a:prstGeom prst="roundRect">
          <a:avLst>
            <a:gd name="adj" fmla="val 10000"/>
          </a:avLst>
        </a:prstGeom>
        <a:solidFill>
          <a:srgbClr val="5152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Previous hash; Block N; transactions and other data</a:t>
          </a:r>
          <a:endParaRPr lang="en-US" sz="1800" kern="1200" dirty="0"/>
        </a:p>
      </dsp:txBody>
      <dsp:txXfrm>
        <a:off x="8697251" y="294469"/>
        <a:ext cx="1762664" cy="1930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626F-0518-44D8-AFFD-CB98B4686916}">
      <dsp:nvSpPr>
        <dsp:cNvPr id="0" name=""/>
        <dsp:cNvSpPr/>
      </dsp:nvSpPr>
      <dsp:spPr>
        <a:xfrm rot="5400000">
          <a:off x="6130187" y="-3035460"/>
          <a:ext cx="675413" cy="6918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Pametne</a:t>
          </a:r>
          <a:r>
            <a:rPr lang="en-GB" sz="1400" kern="1200" dirty="0"/>
            <a:t> </a:t>
          </a:r>
          <a:r>
            <a:rPr lang="en-GB" sz="1400" kern="1200" dirty="0" err="1"/>
            <a:t>pogodbe</a:t>
          </a:r>
          <a:r>
            <a:rPr lang="en-GB" sz="1400" kern="1200" dirty="0"/>
            <a:t>, </a:t>
          </a:r>
          <a:r>
            <a:rPr lang="en-GB" sz="1400" kern="1200" dirty="0" err="1"/>
            <a:t>decentralizirane</a:t>
          </a:r>
          <a:r>
            <a:rPr lang="en-GB" sz="1400" kern="1200" dirty="0"/>
            <a:t> </a:t>
          </a:r>
          <a:r>
            <a:rPr lang="en-GB" sz="1400" kern="1200" dirty="0" err="1"/>
            <a:t>aplikacije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Decentralizirane</a:t>
          </a:r>
          <a:r>
            <a:rPr lang="en-GB" sz="1400" kern="1200" dirty="0"/>
            <a:t> </a:t>
          </a:r>
          <a:r>
            <a:rPr lang="en-GB" sz="1400" kern="1200" dirty="0" err="1"/>
            <a:t>avtonomne</a:t>
          </a:r>
          <a:r>
            <a:rPr lang="en-GB" sz="1400" kern="1200" dirty="0"/>
            <a:t> </a:t>
          </a:r>
          <a:r>
            <a:rPr lang="en-GB" sz="1400" kern="1200" dirty="0" err="1"/>
            <a:t>organizacije</a:t>
          </a:r>
          <a:r>
            <a:rPr lang="en-GB" sz="1400" kern="1200" dirty="0"/>
            <a:t> (DAO)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Avtonomni</a:t>
          </a:r>
          <a:r>
            <a:rPr lang="en-GB" sz="1400" kern="1200" dirty="0"/>
            <a:t> </a:t>
          </a:r>
          <a:r>
            <a:rPr lang="en-GB" sz="1400" kern="1200" dirty="0" err="1"/>
            <a:t>agenti</a:t>
          </a:r>
          <a:endParaRPr lang="en-US" sz="1400" kern="1200" dirty="0"/>
        </a:p>
      </dsp:txBody>
      <dsp:txXfrm rot="-5400000">
        <a:off x="3008850" y="118848"/>
        <a:ext cx="6885117" cy="609471"/>
      </dsp:txXfrm>
    </dsp:sp>
    <dsp:sp modelId="{9D61EF13-BD92-485D-839C-55DC39E6CB3E}">
      <dsp:nvSpPr>
        <dsp:cNvPr id="0" name=""/>
        <dsp:cNvSpPr/>
      </dsp:nvSpPr>
      <dsp:spPr>
        <a:xfrm>
          <a:off x="918804" y="1450"/>
          <a:ext cx="2053816" cy="844267"/>
        </a:xfrm>
        <a:prstGeom prst="roundRect">
          <a:avLst/>
        </a:prstGeom>
        <a:solidFill>
          <a:srgbClr val="5152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Applications</a:t>
          </a:r>
          <a:endParaRPr lang="en-US" sz="2400" kern="1200" dirty="0"/>
        </a:p>
      </dsp:txBody>
      <dsp:txXfrm>
        <a:off x="960018" y="42664"/>
        <a:ext cx="1971388" cy="761839"/>
      </dsp:txXfrm>
    </dsp:sp>
    <dsp:sp modelId="{03D1B9D5-F3D0-41EE-8721-1D40FE7ACACF}">
      <dsp:nvSpPr>
        <dsp:cNvPr id="0" name=""/>
        <dsp:cNvSpPr/>
      </dsp:nvSpPr>
      <dsp:spPr>
        <a:xfrm rot="5400000">
          <a:off x="6130187" y="-2148979"/>
          <a:ext cx="675413" cy="6918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Virtualni</a:t>
          </a:r>
          <a:r>
            <a:rPr lang="en-GB" sz="1400" kern="1200" dirty="0"/>
            <a:t> </a:t>
          </a:r>
          <a:r>
            <a:rPr lang="en-GB" sz="1400" kern="1200" dirty="0" err="1"/>
            <a:t>stroji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Bloki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Transakcije</a:t>
          </a:r>
          <a:endParaRPr lang="en-US" sz="1400" kern="1200" dirty="0"/>
        </a:p>
      </dsp:txBody>
      <dsp:txXfrm rot="-5400000">
        <a:off x="3008850" y="1005329"/>
        <a:ext cx="6885117" cy="609471"/>
      </dsp:txXfrm>
    </dsp:sp>
    <dsp:sp modelId="{F6CDC882-991E-4170-911C-D99FEADE5051}">
      <dsp:nvSpPr>
        <dsp:cNvPr id="0" name=""/>
        <dsp:cNvSpPr/>
      </dsp:nvSpPr>
      <dsp:spPr>
        <a:xfrm>
          <a:off x="930772" y="887930"/>
          <a:ext cx="2053816" cy="844267"/>
        </a:xfrm>
        <a:prstGeom prst="roundRect">
          <a:avLst/>
        </a:prstGeom>
        <a:solidFill>
          <a:srgbClr val="5152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Executing environment</a:t>
          </a:r>
          <a:endParaRPr lang="en-US" sz="2400" kern="1200" dirty="0"/>
        </a:p>
      </dsp:txBody>
      <dsp:txXfrm>
        <a:off x="971986" y="929144"/>
        <a:ext cx="1971388" cy="761839"/>
      </dsp:txXfrm>
    </dsp:sp>
    <dsp:sp modelId="{66BCE886-61C6-4FEA-96CC-6C80086FEAA7}">
      <dsp:nvSpPr>
        <dsp:cNvPr id="0" name=""/>
        <dsp:cNvSpPr/>
      </dsp:nvSpPr>
      <dsp:spPr>
        <a:xfrm rot="5400000">
          <a:off x="6130187" y="-1262498"/>
          <a:ext cx="675413" cy="6918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Podvajanje</a:t>
          </a:r>
          <a:r>
            <a:rPr lang="en-GB" sz="1400" kern="1200" dirty="0"/>
            <a:t> </a:t>
          </a:r>
          <a:r>
            <a:rPr lang="en-GB" sz="1400" kern="1200" dirty="0" err="1"/>
            <a:t>stanjskih</a:t>
          </a:r>
          <a:r>
            <a:rPr lang="en-GB" sz="1400" kern="1200" dirty="0"/>
            <a:t> </a:t>
          </a:r>
          <a:r>
            <a:rPr lang="en-GB" sz="1400" kern="1200" dirty="0" err="1"/>
            <a:t>strojev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Konsenz</a:t>
          </a:r>
          <a:r>
            <a:rPr lang="en-GB" sz="1400" kern="1200" dirty="0"/>
            <a:t> </a:t>
          </a:r>
          <a:r>
            <a:rPr lang="en-GB" sz="1400" kern="1200" dirty="0" err="1"/>
            <a:t>na</a:t>
          </a:r>
          <a:r>
            <a:rPr lang="en-GB" sz="1400" kern="1200" dirty="0"/>
            <a:t> </a:t>
          </a:r>
          <a:r>
            <a:rPr lang="en-GB" sz="1400" kern="1200" dirty="0" err="1"/>
            <a:t>podlagi</a:t>
          </a:r>
          <a:r>
            <a:rPr lang="en-GB" sz="1400" kern="1200" dirty="0"/>
            <a:t> dokuzov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Tradicionalni</a:t>
          </a:r>
          <a:r>
            <a:rPr lang="en-US" sz="1400" kern="1200" dirty="0"/>
            <a:t> </a:t>
          </a:r>
          <a:r>
            <a:rPr lang="en-US" sz="1400" kern="1200" dirty="0" err="1"/>
            <a:t>bizantinski</a:t>
          </a:r>
          <a:r>
            <a:rPr lang="en-US" sz="1400" kern="1200" dirty="0"/>
            <a:t> </a:t>
          </a:r>
          <a:r>
            <a:rPr lang="en-US" sz="1400" kern="1200" dirty="0" err="1"/>
            <a:t>protokol</a:t>
          </a:r>
          <a:r>
            <a:rPr lang="en-US" sz="1400" kern="1200" dirty="0"/>
            <a:t> tolerance </a:t>
          </a:r>
          <a:r>
            <a:rPr lang="en-US" sz="1400" kern="1200" dirty="0" err="1"/>
            <a:t>napak</a:t>
          </a:r>
          <a:endParaRPr lang="en-US" sz="1400" kern="1200" dirty="0"/>
        </a:p>
      </dsp:txBody>
      <dsp:txXfrm rot="-5400000">
        <a:off x="3008850" y="1891810"/>
        <a:ext cx="6885117" cy="609471"/>
      </dsp:txXfrm>
    </dsp:sp>
    <dsp:sp modelId="{6E9D6D39-3C69-40C1-8926-46E64DE9F78C}">
      <dsp:nvSpPr>
        <dsp:cNvPr id="0" name=""/>
        <dsp:cNvSpPr/>
      </dsp:nvSpPr>
      <dsp:spPr>
        <a:xfrm>
          <a:off x="918804" y="1774411"/>
          <a:ext cx="2053816" cy="844267"/>
        </a:xfrm>
        <a:prstGeom prst="roundRect">
          <a:avLst/>
        </a:prstGeom>
        <a:solidFill>
          <a:srgbClr val="5152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Consensus</a:t>
          </a:r>
          <a:endParaRPr lang="en-US" sz="2400" kern="1200" dirty="0"/>
        </a:p>
      </dsp:txBody>
      <dsp:txXfrm>
        <a:off x="960018" y="1815625"/>
        <a:ext cx="1971388" cy="761839"/>
      </dsp:txXfrm>
    </dsp:sp>
    <dsp:sp modelId="{3ECA3663-3258-46E8-8839-DE04CEA64775}">
      <dsp:nvSpPr>
        <dsp:cNvPr id="0" name=""/>
        <dsp:cNvSpPr/>
      </dsp:nvSpPr>
      <dsp:spPr>
        <a:xfrm rot="5400000">
          <a:off x="6130187" y="-376018"/>
          <a:ext cx="675413" cy="6918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Na </a:t>
          </a:r>
          <a:r>
            <a:rPr lang="en-GB" sz="1400" kern="1200" dirty="0" err="1"/>
            <a:t>podlagi</a:t>
          </a:r>
          <a:r>
            <a:rPr lang="en-GB" sz="1400" kern="1200" dirty="0"/>
            <a:t> </a:t>
          </a:r>
          <a:r>
            <a:rPr lang="en-GB" sz="1400" kern="1200" dirty="0" err="1"/>
            <a:t>javnih</a:t>
          </a:r>
          <a:r>
            <a:rPr lang="en-GB" sz="1400" kern="1200" dirty="0"/>
            <a:t> </a:t>
          </a:r>
          <a:r>
            <a:rPr lang="en-GB" sz="1400" kern="1200" dirty="0" err="1"/>
            <a:t>ključev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Digitalni</a:t>
          </a:r>
          <a:r>
            <a:rPr lang="en-GB" sz="1400" kern="1200" dirty="0"/>
            <a:t> </a:t>
          </a:r>
          <a:r>
            <a:rPr lang="en-GB" sz="1400" kern="1200" dirty="0" err="1"/>
            <a:t>podpisi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Zgostitvene</a:t>
          </a:r>
          <a:r>
            <a:rPr lang="en-GB" sz="1400" kern="1200" dirty="0"/>
            <a:t> </a:t>
          </a:r>
          <a:r>
            <a:rPr lang="en-GB" sz="1400" kern="1200" dirty="0" err="1"/>
            <a:t>funkcije</a:t>
          </a:r>
          <a:endParaRPr lang="en-US" sz="1400" kern="1200" dirty="0"/>
        </a:p>
      </dsp:txBody>
      <dsp:txXfrm rot="-5400000">
        <a:off x="3008850" y="2778290"/>
        <a:ext cx="6885117" cy="609471"/>
      </dsp:txXfrm>
    </dsp:sp>
    <dsp:sp modelId="{5CB4478E-29B1-4A15-80DE-3E79F6776FAF}">
      <dsp:nvSpPr>
        <dsp:cNvPr id="0" name=""/>
        <dsp:cNvSpPr/>
      </dsp:nvSpPr>
      <dsp:spPr>
        <a:xfrm>
          <a:off x="918804" y="2660892"/>
          <a:ext cx="2053816" cy="844267"/>
        </a:xfrm>
        <a:prstGeom prst="roundRect">
          <a:avLst/>
        </a:prstGeom>
        <a:solidFill>
          <a:srgbClr val="5152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Cryptography</a:t>
          </a:r>
          <a:endParaRPr lang="en-US" sz="2400" kern="1200" dirty="0"/>
        </a:p>
      </dsp:txBody>
      <dsp:txXfrm>
        <a:off x="960018" y="2702106"/>
        <a:ext cx="1971388" cy="761839"/>
      </dsp:txXfrm>
    </dsp:sp>
    <dsp:sp modelId="{BB897526-AB0F-46C0-910D-E7EC24DA7F43}">
      <dsp:nvSpPr>
        <dsp:cNvPr id="0" name=""/>
        <dsp:cNvSpPr/>
      </dsp:nvSpPr>
      <dsp:spPr>
        <a:xfrm rot="5400000">
          <a:off x="6130187" y="510462"/>
          <a:ext cx="675413" cy="6918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T</a:t>
          </a:r>
          <a:r>
            <a:rPr lang="sl-SI" sz="1400" kern="1200" dirty="0"/>
            <a:t>račevski protokol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Usmerjevalni</a:t>
          </a:r>
          <a:r>
            <a:rPr lang="en-GB" sz="1400" kern="1200" dirty="0"/>
            <a:t> </a:t>
          </a:r>
          <a:r>
            <a:rPr lang="en-GB" sz="1400" kern="1200" dirty="0" err="1"/>
            <a:t>protokol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Poplavni</a:t>
          </a:r>
          <a:r>
            <a:rPr lang="en-GB" sz="1400" kern="1200" dirty="0"/>
            <a:t> </a:t>
          </a:r>
          <a:r>
            <a:rPr lang="en-GB" sz="1400" kern="1200" dirty="0" err="1"/>
            <a:t>protokol</a:t>
          </a:r>
          <a:endParaRPr lang="en-US" sz="1400" kern="1200" dirty="0"/>
        </a:p>
      </dsp:txBody>
      <dsp:txXfrm rot="-5400000">
        <a:off x="3008850" y="3664771"/>
        <a:ext cx="6885117" cy="609471"/>
      </dsp:txXfrm>
    </dsp:sp>
    <dsp:sp modelId="{A3A8E9D6-AA0B-4321-AB16-41E6BDFDC6AC}">
      <dsp:nvSpPr>
        <dsp:cNvPr id="0" name=""/>
        <dsp:cNvSpPr/>
      </dsp:nvSpPr>
      <dsp:spPr>
        <a:xfrm>
          <a:off x="918804" y="3547373"/>
          <a:ext cx="2053816" cy="844267"/>
        </a:xfrm>
        <a:prstGeom prst="roundRect">
          <a:avLst/>
        </a:prstGeom>
        <a:solidFill>
          <a:srgbClr val="5152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Peer to Peer (P2P)</a:t>
          </a:r>
          <a:endParaRPr lang="en-US" sz="2400" kern="1200" dirty="0"/>
        </a:p>
      </dsp:txBody>
      <dsp:txXfrm>
        <a:off x="960018" y="3588587"/>
        <a:ext cx="1971388" cy="761839"/>
      </dsp:txXfrm>
    </dsp:sp>
    <dsp:sp modelId="{62D2FAE6-6885-4D01-AE81-610733369985}">
      <dsp:nvSpPr>
        <dsp:cNvPr id="0" name=""/>
        <dsp:cNvSpPr/>
      </dsp:nvSpPr>
      <dsp:spPr>
        <a:xfrm rot="5400000">
          <a:off x="6093958" y="1396943"/>
          <a:ext cx="675413" cy="6918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Internet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TCP/IP</a:t>
          </a:r>
          <a:endParaRPr lang="en-US" sz="1400" kern="1200" dirty="0"/>
        </a:p>
      </dsp:txBody>
      <dsp:txXfrm rot="-5400000">
        <a:off x="2972621" y="4551252"/>
        <a:ext cx="6885117" cy="609471"/>
      </dsp:txXfrm>
    </dsp:sp>
    <dsp:sp modelId="{26F29FF5-C10C-4D08-811D-74B9F51A177A}">
      <dsp:nvSpPr>
        <dsp:cNvPr id="0" name=""/>
        <dsp:cNvSpPr/>
      </dsp:nvSpPr>
      <dsp:spPr>
        <a:xfrm>
          <a:off x="918804" y="4433854"/>
          <a:ext cx="2053816" cy="844267"/>
        </a:xfrm>
        <a:prstGeom prst="roundRect">
          <a:avLst/>
        </a:prstGeom>
        <a:solidFill>
          <a:srgbClr val="5152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Network</a:t>
          </a:r>
          <a:endParaRPr lang="en-US" sz="2400" kern="1200" dirty="0"/>
        </a:p>
      </dsp:txBody>
      <dsp:txXfrm>
        <a:off x="960018" y="4475068"/>
        <a:ext cx="1971388" cy="761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CF24B-411D-4105-9296-E3C7A9BC88EC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F4217-D3EC-4698-9A18-7BA27DA2A8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86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1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301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441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788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748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35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3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637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97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86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088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14D3-AB63-40F4-93AE-9115082010C0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0733-DE29-4D04-A231-6D24CDEFC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684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550340" y="2094555"/>
            <a:ext cx="6932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latin typeface="Garamond" charset="0"/>
                <a:ea typeface="Garamond" charset="0"/>
                <a:cs typeface="Garamond" charset="0"/>
              </a:rPr>
              <a:t>Blockchain</a:t>
            </a:r>
            <a:endParaRPr lang="pl-PL" sz="5000" b="1" dirty="0"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pl-PL" sz="50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8831512" y="6157205"/>
            <a:ext cx="2217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leto 202</a:t>
            </a: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2</a:t>
            </a:r>
            <a:r>
              <a:rPr lang="sl-SI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/2</a:t>
            </a:r>
            <a:r>
              <a:rPr lang="en-GB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3</a:t>
            </a:r>
            <a:endParaRPr lang="sl-SI" sz="2200" b="1" dirty="0">
              <a:solidFill>
                <a:schemeClr val="tx1">
                  <a:lumMod val="95000"/>
                  <a:lumOff val="5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717834" y="6157204"/>
            <a:ext cx="3348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Vlado Stankovski</a:t>
            </a:r>
          </a:p>
        </p:txBody>
      </p:sp>
    </p:spTree>
    <p:extLst>
      <p:ext uri="{BB962C8B-B14F-4D97-AF65-F5344CB8AC3E}">
        <p14:creationId xmlns:p14="http://schemas.microsoft.com/office/powerpoint/2010/main" val="196484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772BC4-5FA3-4B06-A711-4CB331601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942" y="1569640"/>
            <a:ext cx="5581707" cy="5123117"/>
          </a:xfr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03C04145-3DF9-4812-8406-11863B7D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08" y="1569640"/>
            <a:ext cx="10344210" cy="498151"/>
          </a:xfrm>
        </p:spPr>
        <p:txBody>
          <a:bodyPr>
            <a:normAutofit/>
          </a:bodyPr>
          <a:lstStyle/>
          <a:p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Izrek</a:t>
            </a:r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 CAP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4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BA80A2-DC9F-4262-9285-61439D1A5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699" y="1328057"/>
            <a:ext cx="8111180" cy="5250754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754F0759-99D5-443C-AB9A-FE24AE5E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93" y="1188640"/>
            <a:ext cx="10344210" cy="498151"/>
          </a:xfrm>
        </p:spPr>
        <p:txBody>
          <a:bodyPr>
            <a:normAutofit/>
          </a:bodyPr>
          <a:lstStyle/>
          <a:p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Decentralizacija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3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8569CE-48B4-4DE0-8B71-828FEAE27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02" y="1213304"/>
            <a:ext cx="7160223" cy="5279571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89F35289-9077-487B-B68B-AD0AF62B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08" y="1569640"/>
            <a:ext cx="3213078" cy="185936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Environments for the development of decentralized applications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1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6CE8D2-CEB4-4969-B3BC-294C4FC94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932" y="1690688"/>
            <a:ext cx="8287907" cy="2048161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DEF65906-6EC7-4F08-86A9-5A6BCA36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08" y="1569640"/>
            <a:ext cx="2229985" cy="120621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Web3 approaches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B0EA9C-8149-4ABD-846D-D2C66610B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31" y="3738849"/>
            <a:ext cx="8287907" cy="31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5261D-702E-46FC-8E4F-2228D503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190" y="1262743"/>
            <a:ext cx="8779467" cy="5595257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B4C06E16-3F89-4516-A526-5AA8B1BBC0B2}"/>
              </a:ext>
            </a:extLst>
          </p:cNvPr>
          <p:cNvSpPr txBox="1">
            <a:spLocks/>
          </p:cNvSpPr>
          <p:nvPr/>
        </p:nvSpPr>
        <p:spPr>
          <a:xfrm>
            <a:off x="607807" y="1569640"/>
            <a:ext cx="1872633" cy="1206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Technology viewpoint 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071" y="-1244197"/>
            <a:ext cx="3891684" cy="3891684"/>
          </a:xfrm>
          <a:prstGeom prst="rect">
            <a:avLst/>
          </a:prstGeom>
        </p:spPr>
      </p:pic>
      <p:grpSp>
        <p:nvGrpSpPr>
          <p:cNvPr id="6" name="Group 34"/>
          <p:cNvGrpSpPr/>
          <p:nvPr/>
        </p:nvGrpSpPr>
        <p:grpSpPr>
          <a:xfrm>
            <a:off x="3074525" y="6278712"/>
            <a:ext cx="466150" cy="466150"/>
            <a:chOff x="8623301" y="301595"/>
            <a:chExt cx="527050" cy="527050"/>
          </a:xfrm>
          <a:solidFill>
            <a:srgbClr val="E12F29"/>
          </a:solidFill>
        </p:grpSpPr>
        <p:sp>
          <p:nvSpPr>
            <p:cNvPr id="7" name="Oval 35"/>
            <p:cNvSpPr/>
            <p:nvPr/>
          </p:nvSpPr>
          <p:spPr>
            <a:xfrm>
              <a:off x="8623301" y="301595"/>
              <a:ext cx="527050" cy="52705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l-SI"/>
            </a:p>
          </p:txBody>
        </p:sp>
        <p:pic>
          <p:nvPicPr>
            <p:cNvPr id="8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2924" y="433943"/>
              <a:ext cx="270662" cy="271058"/>
            </a:xfrm>
            <a:prstGeom prst="rect">
              <a:avLst/>
            </a:prstGeom>
            <a:grpFill/>
          </p:spPr>
        </p:pic>
      </p:grpSp>
      <p:sp>
        <p:nvSpPr>
          <p:cNvPr id="9" name="TextBox 37"/>
          <p:cNvSpPr txBox="1"/>
          <p:nvPr/>
        </p:nvSpPr>
        <p:spPr>
          <a:xfrm>
            <a:off x="3540675" y="6339443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www.fri.uni-lj.si</a:t>
            </a:r>
          </a:p>
        </p:txBody>
      </p:sp>
      <p:grpSp>
        <p:nvGrpSpPr>
          <p:cNvPr id="10" name="Group 38"/>
          <p:cNvGrpSpPr/>
          <p:nvPr/>
        </p:nvGrpSpPr>
        <p:grpSpPr>
          <a:xfrm>
            <a:off x="6025328" y="6281282"/>
            <a:ext cx="463580" cy="463580"/>
            <a:chOff x="8623301" y="1163678"/>
            <a:chExt cx="527050" cy="527050"/>
          </a:xfrm>
          <a:solidFill>
            <a:srgbClr val="E12F29"/>
          </a:solidFill>
        </p:grpSpPr>
        <p:sp>
          <p:nvSpPr>
            <p:cNvPr id="11" name="Oval 39"/>
            <p:cNvSpPr/>
            <p:nvPr/>
          </p:nvSpPr>
          <p:spPr>
            <a:xfrm>
              <a:off x="8623301" y="1163678"/>
              <a:ext cx="527050" cy="52705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l-SI"/>
            </a:p>
          </p:txBody>
        </p:sp>
        <p:pic>
          <p:nvPicPr>
            <p:cNvPr id="12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41916" y="1299014"/>
              <a:ext cx="117299" cy="254748"/>
            </a:xfrm>
            <a:prstGeom prst="rect">
              <a:avLst/>
            </a:prstGeom>
            <a:grpFill/>
          </p:spPr>
        </p:pic>
      </p:grpSp>
      <p:sp>
        <p:nvSpPr>
          <p:cNvPr id="13" name="TextBox 41"/>
          <p:cNvSpPr txBox="1"/>
          <p:nvPr/>
        </p:nvSpPr>
        <p:spPr>
          <a:xfrm>
            <a:off x="6488908" y="6323239"/>
            <a:ext cx="2623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www.facebook.com/ulfri</a:t>
            </a:r>
          </a:p>
        </p:txBody>
      </p:sp>
    </p:spTree>
    <p:extLst>
      <p:ext uri="{BB962C8B-B14F-4D97-AF65-F5344CB8AC3E}">
        <p14:creationId xmlns:p14="http://schemas.microsoft.com/office/powerpoint/2010/main" val="279727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7808" y="1569640"/>
            <a:ext cx="10344210" cy="498151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Blockchain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152816" y="6381756"/>
            <a:ext cx="2743200" cy="365125"/>
          </a:xfrm>
        </p:spPr>
        <p:txBody>
          <a:bodyPr/>
          <a:lstStyle/>
          <a:p>
            <a:r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93ACC7-952F-4626-842D-9E7397CA1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798982"/>
              </p:ext>
            </p:extLst>
          </p:nvPr>
        </p:nvGraphicFramePr>
        <p:xfrm>
          <a:off x="838200" y="2565942"/>
          <a:ext cx="10515600" cy="251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13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7808" y="1569640"/>
            <a:ext cx="10344210" cy="498151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Blockchain:</a:t>
            </a:r>
            <a:b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</a:br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Block structure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152816" y="6381756"/>
            <a:ext cx="2743200" cy="365125"/>
          </a:xfrm>
        </p:spPr>
        <p:txBody>
          <a:bodyPr/>
          <a:lstStyle/>
          <a:p>
            <a:r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FA193F-9185-4FDD-BD52-B93E9186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640" y="1345912"/>
            <a:ext cx="5904646" cy="540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4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7808" y="1569640"/>
            <a:ext cx="10344210" cy="498151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Execution environment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152816" y="6381756"/>
            <a:ext cx="2743200" cy="365125"/>
          </a:xfrm>
        </p:spPr>
        <p:txBody>
          <a:bodyPr/>
          <a:lstStyle/>
          <a:p>
            <a:r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9104F-0E14-4710-8C8D-31410BF24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517" y="1713205"/>
            <a:ext cx="6333054" cy="48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0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C56331-49A6-47AC-9492-75516B5EC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949" y="1825625"/>
            <a:ext cx="8676102" cy="4351338"/>
          </a:xfr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70932A7F-55BF-4410-98B7-2ED1F7E2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94" y="1327474"/>
            <a:ext cx="10344210" cy="498151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Primer </a:t>
            </a:r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spremembe</a:t>
            </a:r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stanja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5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152816" y="6381756"/>
            <a:ext cx="2743200" cy="365125"/>
          </a:xfrm>
        </p:spPr>
        <p:txBody>
          <a:bodyPr/>
          <a:lstStyle/>
          <a:p>
            <a:r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2FB2FFA-371B-4493-9B96-7E9650242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999893"/>
              </p:ext>
            </p:extLst>
          </p:nvPr>
        </p:nvGraphicFramePr>
        <p:xfrm>
          <a:off x="457200" y="1317171"/>
          <a:ext cx="10809514" cy="527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10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7808" y="1569640"/>
            <a:ext cx="10344210" cy="498151"/>
          </a:xfrm>
        </p:spPr>
        <p:txBody>
          <a:bodyPr>
            <a:normAutofit/>
          </a:bodyPr>
          <a:lstStyle/>
          <a:p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Dodajanje</a:t>
            </a:r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novih</a:t>
            </a:r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blokov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152816" y="6381756"/>
            <a:ext cx="2743200" cy="365125"/>
          </a:xfrm>
        </p:spPr>
        <p:txBody>
          <a:bodyPr/>
          <a:lstStyle/>
          <a:p>
            <a:r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B7111-7426-40B4-B45F-4BD95437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8" y="2113431"/>
            <a:ext cx="11222016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6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89A070-8C67-45D3-9282-F7FCE78F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362" y="1690688"/>
            <a:ext cx="6865840" cy="4931229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7B1507E5-9806-4B05-8B5A-EB90EE64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94" y="1327474"/>
            <a:ext cx="2592592" cy="1502812"/>
          </a:xfrm>
        </p:spPr>
        <p:txBody>
          <a:bodyPr>
            <a:normAutofit/>
          </a:bodyPr>
          <a:lstStyle/>
          <a:p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Metodologija</a:t>
            </a:r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veriga</a:t>
            </a:r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dogodkov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0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97137-719D-455E-B68B-5904DDC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25" y="1818715"/>
            <a:ext cx="9063803" cy="4622461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851A087C-10A3-4AFF-8BF0-7E7A4557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08" y="1569640"/>
            <a:ext cx="10344210" cy="498151"/>
          </a:xfrm>
        </p:spPr>
        <p:txBody>
          <a:bodyPr>
            <a:normAutofit/>
          </a:bodyPr>
          <a:lstStyle/>
          <a:p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Taksonomija</a:t>
            </a:r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verig</a:t>
            </a:r>
            <a:r>
              <a:rPr lang="en-GB" sz="28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err="1">
                <a:solidFill>
                  <a:srgbClr val="E12F29"/>
                </a:solidFill>
                <a:latin typeface="Garamond" panose="02020404030301010803" pitchFamily="18" charset="0"/>
              </a:rPr>
              <a:t>blokov</a:t>
            </a:r>
            <a:endParaRPr lang="sl-SI" sz="2800" dirty="0">
              <a:solidFill>
                <a:srgbClr val="E12F2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7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24240</TotalTime>
  <Words>155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Officeova tema</vt:lpstr>
      <vt:lpstr>PowerPoint Presentation</vt:lpstr>
      <vt:lpstr>Blockchain</vt:lpstr>
      <vt:lpstr>Blockchain: Block structure</vt:lpstr>
      <vt:lpstr>Execution environment</vt:lpstr>
      <vt:lpstr>Primer spremembe stanja</vt:lpstr>
      <vt:lpstr>PowerPoint Presentation</vt:lpstr>
      <vt:lpstr>Dodajanje novih blokov</vt:lpstr>
      <vt:lpstr>Metodologija veriga dogodkov</vt:lpstr>
      <vt:lpstr>Taksonomija verig blokov</vt:lpstr>
      <vt:lpstr>Izrek CAP</vt:lpstr>
      <vt:lpstr>Decentralizacija</vt:lpstr>
      <vt:lpstr>Environments for the development of decentralized applications</vt:lpstr>
      <vt:lpstr>Web3 approaches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Jenko, Peter</dc:creator>
  <cp:lastModifiedBy>Stankovski, Vlado</cp:lastModifiedBy>
  <cp:revision>199</cp:revision>
  <dcterms:created xsi:type="dcterms:W3CDTF">2018-10-23T07:26:50Z</dcterms:created>
  <dcterms:modified xsi:type="dcterms:W3CDTF">2023-02-20T16:06:26Z</dcterms:modified>
</cp:coreProperties>
</file>